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 b="def" i="def"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/>
          <p:nvPr/>
        </p:nvSpPr>
        <p:spPr>
          <a:xfrm>
            <a:off x="7048500" y="227011"/>
            <a:ext cx="1889762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1200"/>
              </a:spcBef>
              <a:defRPr sz="2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73025" y="227011"/>
            <a:ext cx="6937375" cy="6399214"/>
          </a:xfrm>
          <a:prstGeom prst="rect">
            <a:avLst/>
          </a:prstGeom>
          <a:solidFill>
            <a:srgbClr val="FFE699"/>
          </a:solidFill>
        </p:spPr>
        <p:txBody>
          <a:bodyPr lIns="0" tIns="0" rIns="0" bIns="0"/>
          <a:lstStyle>
            <a:lvl1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048500" y="838200"/>
            <a:ext cx="2057400" cy="5486401"/>
          </a:xfrm>
          <a:prstGeom prst="rect">
            <a:avLst/>
          </a:prstGeom>
        </p:spPr>
        <p:txBody>
          <a:bodyPr anchor="t"/>
          <a:lstStyle>
            <a:lvl1pPr algn="l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Outline"/>
          <p:cNvSpPr txBox="1"/>
          <p:nvPr/>
        </p:nvSpPr>
        <p:spPr>
          <a:xfrm>
            <a:off x="7048500" y="227011"/>
            <a:ext cx="1889762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1200"/>
              </a:spcBef>
              <a:defRPr sz="2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85800" y="762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62062" y="0"/>
            <a:ext cx="281939" cy="28708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spcBef>
                <a:spcPts val="800"/>
              </a:spcBef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820880" marR="0" indent="-3636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2344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2286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274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3200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3657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Relationship Id="rId3" Type="http://schemas.openxmlformats.org/officeDocument/2006/relationships/image" Target="../media/image2.bmp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Relationship Id="rId4" Type="http://schemas.openxmlformats.org/officeDocument/2006/relationships/image" Target="../media/image3.bmp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Relationship Id="rId4" Type="http://schemas.openxmlformats.org/officeDocument/2006/relationships/image" Target="../media/image3.bmp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ozilla.org/js/languag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hapter 9 - JavaScript: Control Statements II"/>
          <p:cNvSpPr txBox="1"/>
          <p:nvPr>
            <p:ph type="title"/>
          </p:nvPr>
        </p:nvSpPr>
        <p:spPr>
          <a:xfrm>
            <a:off x="685800" y="152398"/>
            <a:ext cx="7772400" cy="1143004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/>
          <a:lstStyle>
            <a:lvl1pPr defTabSz="896111">
              <a:defRPr b="0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JavaScript: Control Statements II</a:t>
            </a:r>
          </a:p>
        </p:txBody>
      </p:sp>
      <p:sp>
        <p:nvSpPr>
          <p:cNvPr id="49" name="Outline…"/>
          <p:cNvSpPr txBox="1"/>
          <p:nvPr/>
        </p:nvSpPr>
        <p:spPr>
          <a:xfrm>
            <a:off x="807718" y="1600200"/>
            <a:ext cx="7604764" cy="316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Outline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	Introduction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	Essentials of Counter-Controlled Repetition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	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Repetition Statement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	Examples Using the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Statement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	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Multiple-Selection Statement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	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do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while</a:t>
            </a:r>
            <a:r>
              <a:t> Repetition Statement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	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Statements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	Labeled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Statements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	Logical Operators</a:t>
            </a:r>
          </a:p>
          <a:p>
            <a:pPr marL="228600" indent="-228600">
              <a:buSzPct val="100000"/>
              <a:buAutoNum type="arabicPeriod" startAt="1"/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	Summary of Structured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9.3  for Repetition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Repetition Statement</a:t>
            </a:r>
          </a:p>
        </p:txBody>
      </p:sp>
      <p:sp>
        <p:nvSpPr>
          <p:cNvPr id="76" name="for"/>
          <p:cNvSpPr txBox="1"/>
          <p:nvPr/>
        </p:nvSpPr>
        <p:spPr>
          <a:xfrm>
            <a:off x="1400175" y="2360611"/>
            <a:ext cx="24983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for</a:t>
            </a:r>
          </a:p>
        </p:txBody>
      </p:sp>
      <p:sp>
        <p:nvSpPr>
          <p:cNvPr id="77" name="("/>
          <p:cNvSpPr txBox="1"/>
          <p:nvPr/>
        </p:nvSpPr>
        <p:spPr>
          <a:xfrm>
            <a:off x="1758950" y="2360611"/>
            <a:ext cx="19327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( </a:t>
            </a:r>
          </a:p>
        </p:txBody>
      </p:sp>
      <p:sp>
        <p:nvSpPr>
          <p:cNvPr id="78" name="var"/>
          <p:cNvSpPr txBox="1"/>
          <p:nvPr/>
        </p:nvSpPr>
        <p:spPr>
          <a:xfrm>
            <a:off x="2095500" y="2360611"/>
            <a:ext cx="29497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var</a:t>
            </a:r>
          </a:p>
        </p:txBody>
      </p:sp>
      <p:sp>
        <p:nvSpPr>
          <p:cNvPr id="79" name="counter ="/>
          <p:cNvSpPr txBox="1"/>
          <p:nvPr/>
        </p:nvSpPr>
        <p:spPr>
          <a:xfrm>
            <a:off x="2454274" y="2360611"/>
            <a:ext cx="97849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counter = </a:t>
            </a:r>
          </a:p>
        </p:txBody>
      </p:sp>
      <p:sp>
        <p:nvSpPr>
          <p:cNvPr id="80" name="1"/>
          <p:cNvSpPr txBox="1"/>
          <p:nvPr/>
        </p:nvSpPr>
        <p:spPr>
          <a:xfrm>
            <a:off x="3724275" y="2360611"/>
            <a:ext cx="1270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1" name="; counter &lt;="/>
          <p:cNvSpPr txBox="1"/>
          <p:nvPr/>
        </p:nvSpPr>
        <p:spPr>
          <a:xfrm>
            <a:off x="3843337" y="2360611"/>
            <a:ext cx="115361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; counter &lt;= </a:t>
            </a:r>
          </a:p>
        </p:txBody>
      </p:sp>
      <p:sp>
        <p:nvSpPr>
          <p:cNvPr id="82" name="7"/>
          <p:cNvSpPr txBox="1"/>
          <p:nvPr/>
        </p:nvSpPr>
        <p:spPr>
          <a:xfrm>
            <a:off x="5329237" y="2360611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3" name="; ++counter )"/>
          <p:cNvSpPr txBox="1"/>
          <p:nvPr/>
        </p:nvSpPr>
        <p:spPr>
          <a:xfrm>
            <a:off x="5448300" y="2360611"/>
            <a:ext cx="116482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; ++counter )</a:t>
            </a:r>
          </a:p>
        </p:txBody>
      </p:sp>
      <p:sp>
        <p:nvSpPr>
          <p:cNvPr id="84" name="Rectangle"/>
          <p:cNvSpPr/>
          <p:nvPr/>
        </p:nvSpPr>
        <p:spPr>
          <a:xfrm>
            <a:off x="3071017" y="28432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" name="Rectangle"/>
          <p:cNvSpPr/>
          <p:nvPr/>
        </p:nvSpPr>
        <p:spPr>
          <a:xfrm>
            <a:off x="3526630" y="26400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6" name="Initial value"/>
          <p:cNvSpPr txBox="1"/>
          <p:nvPr/>
        </p:nvSpPr>
        <p:spPr>
          <a:xfrm>
            <a:off x="703262" y="2863850"/>
            <a:ext cx="10292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 value</a:t>
            </a:r>
          </a:p>
        </p:txBody>
      </p:sp>
      <p:sp>
        <p:nvSpPr>
          <p:cNvPr id="87" name="of control variable"/>
          <p:cNvSpPr txBox="1"/>
          <p:nvPr/>
        </p:nvSpPr>
        <p:spPr>
          <a:xfrm>
            <a:off x="1711325" y="2868611"/>
            <a:ext cx="167302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of control variable</a:t>
            </a:r>
          </a:p>
        </p:txBody>
      </p:sp>
      <p:sp>
        <p:nvSpPr>
          <p:cNvPr id="88" name="Increment"/>
          <p:cNvSpPr txBox="1"/>
          <p:nvPr/>
        </p:nvSpPr>
        <p:spPr>
          <a:xfrm>
            <a:off x="5749925" y="2895600"/>
            <a:ext cx="91618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Increment</a:t>
            </a:r>
          </a:p>
        </p:txBody>
      </p:sp>
      <p:sp>
        <p:nvSpPr>
          <p:cNvPr id="89" name="of control variable"/>
          <p:cNvSpPr txBox="1"/>
          <p:nvPr/>
        </p:nvSpPr>
        <p:spPr>
          <a:xfrm>
            <a:off x="6670675" y="2894011"/>
            <a:ext cx="167302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of control variable</a:t>
            </a:r>
          </a:p>
        </p:txBody>
      </p:sp>
      <p:sp>
        <p:nvSpPr>
          <p:cNvPr id="90" name="Control variable"/>
          <p:cNvSpPr txBox="1"/>
          <p:nvPr/>
        </p:nvSpPr>
        <p:spPr>
          <a:xfrm>
            <a:off x="2765425" y="1676400"/>
            <a:ext cx="149225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Control variable </a:t>
            </a:r>
          </a:p>
        </p:txBody>
      </p:sp>
      <p:sp>
        <p:nvSpPr>
          <p:cNvPr id="91" name="name"/>
          <p:cNvSpPr txBox="1"/>
          <p:nvPr/>
        </p:nvSpPr>
        <p:spPr>
          <a:xfrm>
            <a:off x="4233862" y="1665286"/>
            <a:ext cx="520998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92" name="Final value"/>
          <p:cNvSpPr txBox="1"/>
          <p:nvPr/>
        </p:nvSpPr>
        <p:spPr>
          <a:xfrm>
            <a:off x="5791200" y="1676400"/>
            <a:ext cx="99536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Final value</a:t>
            </a:r>
          </a:p>
        </p:txBody>
      </p:sp>
      <p:sp>
        <p:nvSpPr>
          <p:cNvPr id="93" name="of control variable"/>
          <p:cNvSpPr txBox="1"/>
          <p:nvPr/>
        </p:nvSpPr>
        <p:spPr>
          <a:xfrm>
            <a:off x="6789736" y="1676400"/>
            <a:ext cx="172948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of control variable </a:t>
            </a:r>
          </a:p>
        </p:txBody>
      </p:sp>
      <p:sp>
        <p:nvSpPr>
          <p:cNvPr id="94" name="for which the condition is true"/>
          <p:cNvSpPr txBox="1"/>
          <p:nvPr/>
        </p:nvSpPr>
        <p:spPr>
          <a:xfrm>
            <a:off x="5807075" y="1930400"/>
            <a:ext cx="264437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for which the condition is true</a:t>
            </a:r>
          </a:p>
        </p:txBody>
      </p:sp>
      <p:sp>
        <p:nvSpPr>
          <p:cNvPr id="95" name="for"/>
          <p:cNvSpPr txBox="1"/>
          <p:nvPr/>
        </p:nvSpPr>
        <p:spPr>
          <a:xfrm>
            <a:off x="704850" y="1676400"/>
            <a:ext cx="249833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for</a:t>
            </a:r>
          </a:p>
        </p:txBody>
      </p:sp>
      <p:sp>
        <p:nvSpPr>
          <p:cNvPr id="96" name="keyword"/>
          <p:cNvSpPr txBox="1"/>
          <p:nvPr/>
        </p:nvSpPr>
        <p:spPr>
          <a:xfrm>
            <a:off x="1041400" y="1676400"/>
            <a:ext cx="82579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keyword</a:t>
            </a:r>
          </a:p>
        </p:txBody>
      </p:sp>
      <p:sp>
        <p:nvSpPr>
          <p:cNvPr id="97" name="Loop-continuation condition"/>
          <p:cNvSpPr txBox="1"/>
          <p:nvPr/>
        </p:nvSpPr>
        <p:spPr>
          <a:xfrm>
            <a:off x="3292475" y="3248025"/>
            <a:ext cx="249813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Loop-continuation condition</a:t>
            </a:r>
          </a:p>
        </p:txBody>
      </p:sp>
      <p:sp>
        <p:nvSpPr>
          <p:cNvPr id="98" name="Rectangle"/>
          <p:cNvSpPr/>
          <p:nvPr/>
        </p:nvSpPr>
        <p:spPr>
          <a:xfrm>
            <a:off x="4681537" y="3217067"/>
            <a:ext cx="23814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" name="Rectangle"/>
          <p:cNvSpPr/>
          <p:nvPr/>
        </p:nvSpPr>
        <p:spPr>
          <a:xfrm>
            <a:off x="4681537" y="3015456"/>
            <a:ext cx="23814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4269580" y="27162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" name="Shape"/>
          <p:cNvSpPr/>
          <p:nvPr/>
        </p:nvSpPr>
        <p:spPr>
          <a:xfrm>
            <a:off x="4275137" y="2716211"/>
            <a:ext cx="311152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19947" y="21600"/>
                </a:lnTo>
                <a:lnTo>
                  <a:pt x="21600" y="10800"/>
                </a:lnTo>
                <a:lnTo>
                  <a:pt x="19947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" name="Shape"/>
          <p:cNvSpPr/>
          <p:nvPr/>
        </p:nvSpPr>
        <p:spPr>
          <a:xfrm>
            <a:off x="4562475" y="2741611"/>
            <a:ext cx="142875" cy="10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0" y="5400"/>
                </a:lnTo>
                <a:lnTo>
                  <a:pt x="18000" y="21600"/>
                </a:lnTo>
                <a:lnTo>
                  <a:pt x="21600" y="16200"/>
                </a:lnTo>
                <a:lnTo>
                  <a:pt x="3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" name="Shape"/>
          <p:cNvSpPr/>
          <p:nvPr/>
        </p:nvSpPr>
        <p:spPr>
          <a:xfrm>
            <a:off x="4681537" y="2741611"/>
            <a:ext cx="144464" cy="10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200"/>
                </a:moveTo>
                <a:lnTo>
                  <a:pt x="3560" y="21600"/>
                </a:lnTo>
                <a:lnTo>
                  <a:pt x="21600" y="5400"/>
                </a:lnTo>
                <a:lnTo>
                  <a:pt x="18040" y="5400"/>
                </a:lnTo>
                <a:lnTo>
                  <a:pt x="18040" y="0"/>
                </a:lnTo>
                <a:lnTo>
                  <a:pt x="0" y="162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" name="Rectangle"/>
          <p:cNvSpPr/>
          <p:nvPr/>
        </p:nvSpPr>
        <p:spPr>
          <a:xfrm>
            <a:off x="5083967" y="27162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" name="Shape"/>
          <p:cNvSpPr/>
          <p:nvPr/>
        </p:nvSpPr>
        <p:spPr>
          <a:xfrm>
            <a:off x="4802187" y="2716211"/>
            <a:ext cx="287339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0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" name="Rectangle"/>
          <p:cNvSpPr/>
          <p:nvPr/>
        </p:nvSpPr>
        <p:spPr>
          <a:xfrm>
            <a:off x="4293392" y="27162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" name="Shape"/>
          <p:cNvSpPr/>
          <p:nvPr/>
        </p:nvSpPr>
        <p:spPr>
          <a:xfrm>
            <a:off x="4011612" y="2690811"/>
            <a:ext cx="287339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1790" y="0"/>
                </a:lnTo>
                <a:lnTo>
                  <a:pt x="0" y="108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8" name="Shape"/>
          <p:cNvSpPr/>
          <p:nvPr/>
        </p:nvSpPr>
        <p:spPr>
          <a:xfrm>
            <a:off x="3890962" y="2614611"/>
            <a:ext cx="144464" cy="10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40" y="21600"/>
                </a:moveTo>
                <a:lnTo>
                  <a:pt x="21600" y="16200"/>
                </a:lnTo>
                <a:lnTo>
                  <a:pt x="3560" y="0"/>
                </a:lnTo>
                <a:lnTo>
                  <a:pt x="0" y="5400"/>
                </a:lnTo>
                <a:lnTo>
                  <a:pt x="1804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" name="Shape"/>
          <p:cNvSpPr/>
          <p:nvPr/>
        </p:nvSpPr>
        <p:spPr>
          <a:xfrm>
            <a:off x="5353050" y="2614611"/>
            <a:ext cx="142875" cy="10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400"/>
                </a:moveTo>
                <a:lnTo>
                  <a:pt x="18000" y="0"/>
                </a:lnTo>
                <a:lnTo>
                  <a:pt x="0" y="16200"/>
                </a:lnTo>
                <a:lnTo>
                  <a:pt x="0" y="21600"/>
                </a:lnTo>
                <a:lnTo>
                  <a:pt x="3600" y="21600"/>
                </a:lnTo>
                <a:lnTo>
                  <a:pt x="21600" y="54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" name="Rectangle"/>
          <p:cNvSpPr/>
          <p:nvPr/>
        </p:nvSpPr>
        <p:spPr>
          <a:xfrm>
            <a:off x="5060155" y="2716211"/>
            <a:ext cx="12702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1" name="Shape"/>
          <p:cNvSpPr/>
          <p:nvPr/>
        </p:nvSpPr>
        <p:spPr>
          <a:xfrm>
            <a:off x="5065712" y="2690811"/>
            <a:ext cx="287339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600" y="0"/>
                </a:ln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2" name="Line"/>
          <p:cNvSpPr/>
          <p:nvPr/>
        </p:nvSpPr>
        <p:spPr>
          <a:xfrm>
            <a:off x="1066800" y="1981200"/>
            <a:ext cx="304801" cy="3810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Line"/>
          <p:cNvSpPr/>
          <p:nvPr/>
        </p:nvSpPr>
        <p:spPr>
          <a:xfrm flipH="1">
            <a:off x="3047999" y="1981200"/>
            <a:ext cx="685801" cy="3810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Line"/>
          <p:cNvSpPr/>
          <p:nvPr/>
        </p:nvSpPr>
        <p:spPr>
          <a:xfrm flipH="1">
            <a:off x="5410198" y="1905000"/>
            <a:ext cx="381002" cy="4572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Line"/>
          <p:cNvSpPr/>
          <p:nvPr/>
        </p:nvSpPr>
        <p:spPr>
          <a:xfrm flipH="1" flipV="1">
            <a:off x="6400798" y="2590799"/>
            <a:ext cx="304802" cy="3048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Line"/>
          <p:cNvSpPr/>
          <p:nvPr/>
        </p:nvSpPr>
        <p:spPr>
          <a:xfrm flipV="1">
            <a:off x="3200400" y="2590799"/>
            <a:ext cx="533402" cy="3048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Line"/>
          <p:cNvSpPr/>
          <p:nvPr/>
        </p:nvSpPr>
        <p:spPr>
          <a:xfrm flipV="1">
            <a:off x="4683125" y="2846386"/>
            <a:ext cx="1" cy="38100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9.3  for Repetition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Repetition Statement</a:t>
            </a:r>
          </a:p>
        </p:txBody>
      </p:sp>
      <p:sp>
        <p:nvSpPr>
          <p:cNvPr id="120" name="Rectangle"/>
          <p:cNvSpPr/>
          <p:nvPr/>
        </p:nvSpPr>
        <p:spPr>
          <a:xfrm>
            <a:off x="6679406" y="3352800"/>
            <a:ext cx="12702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7059611" y="3227386"/>
            <a:ext cx="1149352" cy="2508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" name="Rectangle"/>
          <p:cNvSpPr/>
          <p:nvPr/>
        </p:nvSpPr>
        <p:spPr>
          <a:xfrm>
            <a:off x="7059611" y="3227386"/>
            <a:ext cx="1169989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" name="Rectangle"/>
          <p:cNvSpPr/>
          <p:nvPr/>
        </p:nvSpPr>
        <p:spPr>
          <a:xfrm>
            <a:off x="8208961" y="3227386"/>
            <a:ext cx="20639" cy="271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" name="Rectangle"/>
          <p:cNvSpPr/>
          <p:nvPr/>
        </p:nvSpPr>
        <p:spPr>
          <a:xfrm>
            <a:off x="7059611" y="3478212"/>
            <a:ext cx="114935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" name="Rectangle"/>
          <p:cNvSpPr/>
          <p:nvPr/>
        </p:nvSpPr>
        <p:spPr>
          <a:xfrm>
            <a:off x="7059611" y="3227386"/>
            <a:ext cx="22227" cy="2508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" name="Rectangle"/>
          <p:cNvSpPr/>
          <p:nvPr/>
        </p:nvSpPr>
        <p:spPr>
          <a:xfrm>
            <a:off x="3594100" y="2873375"/>
            <a:ext cx="3132139" cy="11890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7" name="Rectangle"/>
          <p:cNvSpPr/>
          <p:nvPr/>
        </p:nvSpPr>
        <p:spPr>
          <a:xfrm>
            <a:off x="3594100" y="2873375"/>
            <a:ext cx="3152775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8" name="Rectangle"/>
          <p:cNvSpPr/>
          <p:nvPr/>
        </p:nvSpPr>
        <p:spPr>
          <a:xfrm>
            <a:off x="6726236" y="2873375"/>
            <a:ext cx="20639" cy="12096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9" name="Rectangle"/>
          <p:cNvSpPr/>
          <p:nvPr/>
        </p:nvSpPr>
        <p:spPr>
          <a:xfrm>
            <a:off x="3594100" y="4062412"/>
            <a:ext cx="3132139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3594100" y="2873375"/>
            <a:ext cx="20638" cy="11890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1" name="Shape"/>
          <p:cNvSpPr/>
          <p:nvPr/>
        </p:nvSpPr>
        <p:spPr>
          <a:xfrm>
            <a:off x="1047750" y="2955925"/>
            <a:ext cx="2003425" cy="793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2" name="Shape"/>
          <p:cNvSpPr/>
          <p:nvPr/>
        </p:nvSpPr>
        <p:spPr>
          <a:xfrm>
            <a:off x="984250" y="2955925"/>
            <a:ext cx="2130426" cy="8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589"/>
                </a:moveTo>
                <a:lnTo>
                  <a:pt x="644" y="11074"/>
                </a:lnTo>
                <a:lnTo>
                  <a:pt x="644" y="10526"/>
                </a:lnTo>
                <a:lnTo>
                  <a:pt x="10800" y="21053"/>
                </a:lnTo>
                <a:lnTo>
                  <a:pt x="10800" y="21600"/>
                </a:lnTo>
                <a:lnTo>
                  <a:pt x="10800" y="21053"/>
                </a:lnTo>
                <a:lnTo>
                  <a:pt x="20956" y="10526"/>
                </a:lnTo>
                <a:lnTo>
                  <a:pt x="21600" y="11074"/>
                </a:lnTo>
                <a:lnTo>
                  <a:pt x="20956" y="11074"/>
                </a:lnTo>
                <a:lnTo>
                  <a:pt x="10800" y="21600"/>
                </a:lnTo>
                <a:lnTo>
                  <a:pt x="644" y="11074"/>
                </a:lnTo>
                <a:lnTo>
                  <a:pt x="0" y="10526"/>
                </a:lnTo>
                <a:lnTo>
                  <a:pt x="644" y="10526"/>
                </a:lnTo>
                <a:lnTo>
                  <a:pt x="10800" y="0"/>
                </a:lnTo>
                <a:lnTo>
                  <a:pt x="10800" y="5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3" name="Shape"/>
          <p:cNvSpPr/>
          <p:nvPr/>
        </p:nvSpPr>
        <p:spPr>
          <a:xfrm>
            <a:off x="2049461" y="2955925"/>
            <a:ext cx="1001714" cy="417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150"/>
                </a:lnTo>
                <a:lnTo>
                  <a:pt x="0" y="0"/>
                </a:lnTo>
                <a:lnTo>
                  <a:pt x="21600" y="20532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4" name="Rectangle"/>
          <p:cNvSpPr/>
          <p:nvPr/>
        </p:nvSpPr>
        <p:spPr>
          <a:xfrm>
            <a:off x="1255712" y="2205036"/>
            <a:ext cx="1587502" cy="2508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5" name="Rectangle"/>
          <p:cNvSpPr/>
          <p:nvPr/>
        </p:nvSpPr>
        <p:spPr>
          <a:xfrm>
            <a:off x="1255712" y="2205036"/>
            <a:ext cx="1608138" cy="222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6" name="Rectangle"/>
          <p:cNvSpPr/>
          <p:nvPr/>
        </p:nvSpPr>
        <p:spPr>
          <a:xfrm>
            <a:off x="2843211" y="2205036"/>
            <a:ext cx="20639" cy="271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7" name="Rectangle"/>
          <p:cNvSpPr/>
          <p:nvPr/>
        </p:nvSpPr>
        <p:spPr>
          <a:xfrm>
            <a:off x="1255712" y="2455861"/>
            <a:ext cx="15875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8" name="Rectangle"/>
          <p:cNvSpPr/>
          <p:nvPr/>
        </p:nvSpPr>
        <p:spPr>
          <a:xfrm>
            <a:off x="1255712" y="2205036"/>
            <a:ext cx="20639" cy="2508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39" name="Shape"/>
          <p:cNvSpPr/>
          <p:nvPr/>
        </p:nvSpPr>
        <p:spPr>
          <a:xfrm>
            <a:off x="984250" y="2955925"/>
            <a:ext cx="2130426" cy="8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589"/>
                </a:moveTo>
                <a:lnTo>
                  <a:pt x="644" y="11074"/>
                </a:lnTo>
                <a:lnTo>
                  <a:pt x="644" y="10526"/>
                </a:lnTo>
                <a:lnTo>
                  <a:pt x="10800" y="21053"/>
                </a:lnTo>
                <a:lnTo>
                  <a:pt x="10800" y="21600"/>
                </a:lnTo>
                <a:lnTo>
                  <a:pt x="10800" y="21053"/>
                </a:lnTo>
                <a:lnTo>
                  <a:pt x="20956" y="10526"/>
                </a:lnTo>
                <a:lnTo>
                  <a:pt x="21600" y="11074"/>
                </a:lnTo>
                <a:lnTo>
                  <a:pt x="20956" y="11074"/>
                </a:lnTo>
                <a:lnTo>
                  <a:pt x="10800" y="21600"/>
                </a:lnTo>
                <a:lnTo>
                  <a:pt x="644" y="11074"/>
                </a:lnTo>
                <a:lnTo>
                  <a:pt x="0" y="10526"/>
                </a:lnTo>
                <a:lnTo>
                  <a:pt x="644" y="10526"/>
                </a:lnTo>
                <a:lnTo>
                  <a:pt x="10800" y="0"/>
                </a:lnTo>
                <a:lnTo>
                  <a:pt x="10800" y="589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0" name="Shape"/>
          <p:cNvSpPr/>
          <p:nvPr/>
        </p:nvSpPr>
        <p:spPr>
          <a:xfrm>
            <a:off x="2049461" y="2955925"/>
            <a:ext cx="1001714" cy="417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150"/>
                </a:lnTo>
                <a:lnTo>
                  <a:pt x="0" y="0"/>
                </a:lnTo>
                <a:lnTo>
                  <a:pt x="21600" y="20532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1" name="counter &lt;="/>
          <p:cNvSpPr txBox="1"/>
          <p:nvPr/>
        </p:nvSpPr>
        <p:spPr>
          <a:xfrm>
            <a:off x="1443037" y="3248025"/>
            <a:ext cx="847955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counter &lt;= </a:t>
            </a:r>
          </a:p>
        </p:txBody>
      </p:sp>
      <p:sp>
        <p:nvSpPr>
          <p:cNvPr id="142" name="7"/>
          <p:cNvSpPr txBox="1"/>
          <p:nvPr/>
        </p:nvSpPr>
        <p:spPr>
          <a:xfrm>
            <a:off x="2551111" y="3248025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43" name="Rectangle"/>
          <p:cNvSpPr/>
          <p:nvPr/>
        </p:nvSpPr>
        <p:spPr>
          <a:xfrm>
            <a:off x="2049461" y="2450306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4" name="Rectangle"/>
          <p:cNvSpPr/>
          <p:nvPr/>
        </p:nvSpPr>
        <p:spPr>
          <a:xfrm>
            <a:off x="2049461" y="2826542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5" name="Rectangle"/>
          <p:cNvSpPr/>
          <p:nvPr/>
        </p:nvSpPr>
        <p:spPr>
          <a:xfrm>
            <a:off x="3421855" y="3352800"/>
            <a:ext cx="12702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6" name="document.writeln("/>
          <p:cNvSpPr txBox="1"/>
          <p:nvPr/>
        </p:nvSpPr>
        <p:spPr>
          <a:xfrm>
            <a:off x="3678237" y="2955925"/>
            <a:ext cx="1361555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document.writeln( </a:t>
            </a:r>
          </a:p>
        </p:txBody>
      </p:sp>
      <p:sp>
        <p:nvSpPr>
          <p:cNvPr id="147" name="Text"/>
          <p:cNvSpPr txBox="1"/>
          <p:nvPr/>
        </p:nvSpPr>
        <p:spPr>
          <a:xfrm>
            <a:off x="3678237" y="3165475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</a:t>
            </a:r>
          </a:p>
        </p:txBody>
      </p:sp>
      <p:sp>
        <p:nvSpPr>
          <p:cNvPr id="148" name="&quot;&lt;p style=\&quot;font-size: &quot;"/>
          <p:cNvSpPr txBox="1"/>
          <p:nvPr/>
        </p:nvSpPr>
        <p:spPr>
          <a:xfrm>
            <a:off x="3886200" y="3165475"/>
            <a:ext cx="1620088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"&lt;p style=\"font-size: "</a:t>
            </a:r>
          </a:p>
        </p:txBody>
      </p:sp>
      <p:sp>
        <p:nvSpPr>
          <p:cNvPr id="149" name="+ counter +"/>
          <p:cNvSpPr txBox="1"/>
          <p:nvPr/>
        </p:nvSpPr>
        <p:spPr>
          <a:xfrm>
            <a:off x="3678237" y="3373437"/>
            <a:ext cx="985565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+ counter + </a:t>
            </a:r>
          </a:p>
        </p:txBody>
      </p:sp>
      <p:sp>
        <p:nvSpPr>
          <p:cNvPr id="150" name="Text"/>
          <p:cNvSpPr txBox="1"/>
          <p:nvPr/>
        </p:nvSpPr>
        <p:spPr>
          <a:xfrm>
            <a:off x="3678237" y="3581400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</a:t>
            </a:r>
          </a:p>
        </p:txBody>
      </p:sp>
      <p:sp>
        <p:nvSpPr>
          <p:cNvPr id="151" name="&quot;ex\&quot;&gt;XHTML font size &quot;"/>
          <p:cNvSpPr txBox="1"/>
          <p:nvPr/>
        </p:nvSpPr>
        <p:spPr>
          <a:xfrm>
            <a:off x="3886198" y="3581400"/>
            <a:ext cx="1765277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"ex\"&gt;XHTML font size "</a:t>
            </a:r>
          </a:p>
        </p:txBody>
      </p:sp>
      <p:sp>
        <p:nvSpPr>
          <p:cNvPr id="152" name="+"/>
          <p:cNvSpPr txBox="1"/>
          <p:nvPr/>
        </p:nvSpPr>
        <p:spPr>
          <a:xfrm>
            <a:off x="6203950" y="3581400"/>
            <a:ext cx="200856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+ </a:t>
            </a:r>
          </a:p>
        </p:txBody>
      </p:sp>
      <p:sp>
        <p:nvSpPr>
          <p:cNvPr id="153" name="counter +"/>
          <p:cNvSpPr txBox="1"/>
          <p:nvPr/>
        </p:nvSpPr>
        <p:spPr>
          <a:xfrm>
            <a:off x="3678237" y="3790950"/>
            <a:ext cx="843279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counter + </a:t>
            </a:r>
          </a:p>
        </p:txBody>
      </p:sp>
      <p:sp>
        <p:nvSpPr>
          <p:cNvPr id="154" name="&quot;ex&lt;/p&gt;&quot;"/>
          <p:cNvSpPr txBox="1"/>
          <p:nvPr/>
        </p:nvSpPr>
        <p:spPr>
          <a:xfrm>
            <a:off x="4889500" y="3790950"/>
            <a:ext cx="634808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"ex&lt;/p&gt;"</a:t>
            </a:r>
          </a:p>
        </p:txBody>
      </p:sp>
      <p:sp>
        <p:nvSpPr>
          <p:cNvPr id="155" name=");"/>
          <p:cNvSpPr txBox="1"/>
          <p:nvPr/>
        </p:nvSpPr>
        <p:spPr>
          <a:xfrm>
            <a:off x="5703887" y="3790950"/>
            <a:ext cx="159420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);</a:t>
            </a:r>
          </a:p>
        </p:txBody>
      </p:sp>
      <p:sp>
        <p:nvSpPr>
          <p:cNvPr id="156" name="Rectangle"/>
          <p:cNvSpPr/>
          <p:nvPr/>
        </p:nvSpPr>
        <p:spPr>
          <a:xfrm>
            <a:off x="3594100" y="2873375"/>
            <a:ext cx="3152775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7" name="Rectangle"/>
          <p:cNvSpPr/>
          <p:nvPr/>
        </p:nvSpPr>
        <p:spPr>
          <a:xfrm>
            <a:off x="6726236" y="2873375"/>
            <a:ext cx="20639" cy="12096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8" name="Rectangle"/>
          <p:cNvSpPr/>
          <p:nvPr/>
        </p:nvSpPr>
        <p:spPr>
          <a:xfrm>
            <a:off x="3594100" y="4062412"/>
            <a:ext cx="3132139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9" name="Rectangle"/>
          <p:cNvSpPr/>
          <p:nvPr/>
        </p:nvSpPr>
        <p:spPr>
          <a:xfrm>
            <a:off x="3594100" y="2873375"/>
            <a:ext cx="20638" cy="11890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0" name="true"/>
          <p:cNvSpPr txBox="1"/>
          <p:nvPr/>
        </p:nvSpPr>
        <p:spPr>
          <a:xfrm>
            <a:off x="3071811" y="3081336"/>
            <a:ext cx="340960" cy="20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161" name="false"/>
          <p:cNvSpPr txBox="1"/>
          <p:nvPr/>
        </p:nvSpPr>
        <p:spPr>
          <a:xfrm>
            <a:off x="2132011" y="3832225"/>
            <a:ext cx="415095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162" name="Rectangle"/>
          <p:cNvSpPr/>
          <p:nvPr/>
        </p:nvSpPr>
        <p:spPr>
          <a:xfrm>
            <a:off x="2169317" y="2706686"/>
            <a:ext cx="12702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3" name="Rectangle"/>
          <p:cNvSpPr/>
          <p:nvPr/>
        </p:nvSpPr>
        <p:spPr>
          <a:xfrm>
            <a:off x="7639842" y="2706686"/>
            <a:ext cx="12702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4" name="Rectangle"/>
          <p:cNvSpPr/>
          <p:nvPr/>
        </p:nvSpPr>
        <p:spPr>
          <a:xfrm>
            <a:off x="7645400" y="3201192"/>
            <a:ext cx="20638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7645400" y="2701131"/>
            <a:ext cx="20638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2049461" y="1699417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7" name="var"/>
          <p:cNvSpPr txBox="1"/>
          <p:nvPr/>
        </p:nvSpPr>
        <p:spPr>
          <a:xfrm>
            <a:off x="1296987" y="2227261"/>
            <a:ext cx="24205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var</a:t>
            </a:r>
          </a:p>
        </p:txBody>
      </p:sp>
      <p:sp>
        <p:nvSpPr>
          <p:cNvPr id="168" name="counter ="/>
          <p:cNvSpPr txBox="1"/>
          <p:nvPr/>
        </p:nvSpPr>
        <p:spPr>
          <a:xfrm>
            <a:off x="1611312" y="2227261"/>
            <a:ext cx="79740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counter = </a:t>
            </a:r>
          </a:p>
        </p:txBody>
      </p:sp>
      <p:sp>
        <p:nvSpPr>
          <p:cNvPr id="169" name="1"/>
          <p:cNvSpPr txBox="1"/>
          <p:nvPr/>
        </p:nvSpPr>
        <p:spPr>
          <a:xfrm>
            <a:off x="2697161" y="2227261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40D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0" name="Rectangle"/>
          <p:cNvSpPr/>
          <p:nvPr/>
        </p:nvSpPr>
        <p:spPr>
          <a:xfrm>
            <a:off x="1255712" y="2205036"/>
            <a:ext cx="1608138" cy="222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1" name="Rectangle"/>
          <p:cNvSpPr/>
          <p:nvPr/>
        </p:nvSpPr>
        <p:spPr>
          <a:xfrm>
            <a:off x="2843211" y="2205036"/>
            <a:ext cx="20639" cy="271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2" name="Rectangle"/>
          <p:cNvSpPr/>
          <p:nvPr/>
        </p:nvSpPr>
        <p:spPr>
          <a:xfrm>
            <a:off x="1255712" y="2455861"/>
            <a:ext cx="1587502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3" name="Rectangle"/>
          <p:cNvSpPr/>
          <p:nvPr/>
        </p:nvSpPr>
        <p:spPr>
          <a:xfrm>
            <a:off x="1255712" y="2205036"/>
            <a:ext cx="20639" cy="2508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4" name="++counter"/>
          <p:cNvSpPr txBox="1"/>
          <p:nvPr/>
        </p:nvSpPr>
        <p:spPr>
          <a:xfrm>
            <a:off x="7185025" y="3248025"/>
            <a:ext cx="756215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++counter</a:t>
            </a:r>
          </a:p>
        </p:txBody>
      </p:sp>
      <p:sp>
        <p:nvSpPr>
          <p:cNvPr id="175" name="Rectangle"/>
          <p:cNvSpPr/>
          <p:nvPr/>
        </p:nvSpPr>
        <p:spPr>
          <a:xfrm>
            <a:off x="7059611" y="3227386"/>
            <a:ext cx="1169989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6" name="Rectangle"/>
          <p:cNvSpPr/>
          <p:nvPr/>
        </p:nvSpPr>
        <p:spPr>
          <a:xfrm>
            <a:off x="8208961" y="3227386"/>
            <a:ext cx="20639" cy="271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7" name="Rectangle"/>
          <p:cNvSpPr/>
          <p:nvPr/>
        </p:nvSpPr>
        <p:spPr>
          <a:xfrm>
            <a:off x="7059611" y="3478212"/>
            <a:ext cx="1149352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7059611" y="3227386"/>
            <a:ext cx="22227" cy="2508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9" name="Establish"/>
          <p:cNvSpPr txBox="1"/>
          <p:nvPr/>
        </p:nvSpPr>
        <p:spPr>
          <a:xfrm>
            <a:off x="3260725" y="1371600"/>
            <a:ext cx="72848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Establish </a:t>
            </a:r>
          </a:p>
        </p:txBody>
      </p:sp>
      <p:sp>
        <p:nvSpPr>
          <p:cNvPr id="180" name="initial value"/>
          <p:cNvSpPr txBox="1"/>
          <p:nvPr/>
        </p:nvSpPr>
        <p:spPr>
          <a:xfrm>
            <a:off x="3251200" y="1582737"/>
            <a:ext cx="829494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i="1"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 value</a:t>
            </a:r>
          </a:p>
        </p:txBody>
      </p:sp>
      <p:sp>
        <p:nvSpPr>
          <p:cNvPr id="181" name="of control"/>
          <p:cNvSpPr txBox="1"/>
          <p:nvPr/>
        </p:nvSpPr>
        <p:spPr>
          <a:xfrm>
            <a:off x="3260725" y="1789111"/>
            <a:ext cx="73767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of control </a:t>
            </a:r>
          </a:p>
        </p:txBody>
      </p:sp>
      <p:sp>
        <p:nvSpPr>
          <p:cNvPr id="182" name="variable."/>
          <p:cNvSpPr txBox="1"/>
          <p:nvPr/>
        </p:nvSpPr>
        <p:spPr>
          <a:xfrm>
            <a:off x="3260725" y="1997075"/>
            <a:ext cx="63674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variable.</a:t>
            </a:r>
          </a:p>
        </p:txBody>
      </p:sp>
      <p:sp>
        <p:nvSpPr>
          <p:cNvPr id="183" name="Determine"/>
          <p:cNvSpPr txBox="1"/>
          <p:nvPr/>
        </p:nvSpPr>
        <p:spPr>
          <a:xfrm>
            <a:off x="879475" y="4186237"/>
            <a:ext cx="82014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Determine </a:t>
            </a:r>
          </a:p>
        </p:txBody>
      </p:sp>
      <p:sp>
        <p:nvSpPr>
          <p:cNvPr id="184" name="if"/>
          <p:cNvSpPr txBox="1"/>
          <p:nvPr/>
        </p:nvSpPr>
        <p:spPr>
          <a:xfrm>
            <a:off x="879475" y="4395787"/>
            <a:ext cx="141121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if </a:t>
            </a:r>
          </a:p>
        </p:txBody>
      </p:sp>
      <p:sp>
        <p:nvSpPr>
          <p:cNvPr id="185" name="final value"/>
          <p:cNvSpPr txBox="1"/>
          <p:nvPr/>
        </p:nvSpPr>
        <p:spPr>
          <a:xfrm>
            <a:off x="1004887" y="4398962"/>
            <a:ext cx="756134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i="1"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final value</a:t>
            </a:r>
          </a:p>
        </p:txBody>
      </p:sp>
      <p:sp>
        <p:nvSpPr>
          <p:cNvPr id="186" name="Text"/>
          <p:cNvSpPr txBox="1"/>
          <p:nvPr/>
        </p:nvSpPr>
        <p:spPr>
          <a:xfrm>
            <a:off x="1819274" y="4395787"/>
            <a:ext cx="127001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7" name="of control"/>
          <p:cNvSpPr txBox="1"/>
          <p:nvPr/>
        </p:nvSpPr>
        <p:spPr>
          <a:xfrm>
            <a:off x="879475" y="4603750"/>
            <a:ext cx="73767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of control </a:t>
            </a:r>
          </a:p>
        </p:txBody>
      </p:sp>
      <p:sp>
        <p:nvSpPr>
          <p:cNvPr id="188" name="variable"/>
          <p:cNvSpPr txBox="1"/>
          <p:nvPr/>
        </p:nvSpPr>
        <p:spPr>
          <a:xfrm>
            <a:off x="879475" y="4813300"/>
            <a:ext cx="63674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</a:t>
            </a:r>
          </a:p>
        </p:txBody>
      </p:sp>
      <p:sp>
        <p:nvSpPr>
          <p:cNvPr id="189" name="has been"/>
          <p:cNvSpPr txBox="1"/>
          <p:nvPr/>
        </p:nvSpPr>
        <p:spPr>
          <a:xfrm>
            <a:off x="879475" y="5021262"/>
            <a:ext cx="737915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has been </a:t>
            </a:r>
          </a:p>
        </p:txBody>
      </p:sp>
      <p:sp>
        <p:nvSpPr>
          <p:cNvPr id="190" name="reached."/>
          <p:cNvSpPr txBox="1"/>
          <p:nvPr/>
        </p:nvSpPr>
        <p:spPr>
          <a:xfrm>
            <a:off x="879475" y="5229225"/>
            <a:ext cx="655204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reached.</a:t>
            </a:r>
          </a:p>
        </p:txBody>
      </p:sp>
      <p:sp>
        <p:nvSpPr>
          <p:cNvPr id="191" name="Body of loop"/>
          <p:cNvSpPr txBox="1"/>
          <p:nvPr/>
        </p:nvSpPr>
        <p:spPr>
          <a:xfrm>
            <a:off x="3594100" y="4103687"/>
            <a:ext cx="976456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Body of loop </a:t>
            </a:r>
          </a:p>
        </p:txBody>
      </p:sp>
      <p:sp>
        <p:nvSpPr>
          <p:cNvPr id="192" name="(this may be many"/>
          <p:cNvSpPr txBox="1"/>
          <p:nvPr/>
        </p:nvSpPr>
        <p:spPr>
          <a:xfrm>
            <a:off x="3594100" y="4311650"/>
            <a:ext cx="1407344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(this may be many </a:t>
            </a:r>
          </a:p>
        </p:txBody>
      </p:sp>
      <p:sp>
        <p:nvSpPr>
          <p:cNvPr id="193" name="statements)"/>
          <p:cNvSpPr txBox="1"/>
          <p:nvPr/>
        </p:nvSpPr>
        <p:spPr>
          <a:xfrm>
            <a:off x="3594100" y="4521200"/>
            <a:ext cx="87520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statements)</a:t>
            </a:r>
          </a:p>
        </p:txBody>
      </p:sp>
      <p:sp>
        <p:nvSpPr>
          <p:cNvPr id="194" name="Increment"/>
          <p:cNvSpPr txBox="1"/>
          <p:nvPr/>
        </p:nvSpPr>
        <p:spPr>
          <a:xfrm>
            <a:off x="7102474" y="3498850"/>
            <a:ext cx="74678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i="1"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Increment</a:t>
            </a:r>
          </a:p>
        </p:txBody>
      </p:sp>
      <p:sp>
        <p:nvSpPr>
          <p:cNvPr id="195" name="Text"/>
          <p:cNvSpPr txBox="1"/>
          <p:nvPr/>
        </p:nvSpPr>
        <p:spPr>
          <a:xfrm>
            <a:off x="7916861" y="3519487"/>
            <a:ext cx="127001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6" name="the control"/>
          <p:cNvSpPr txBox="1"/>
          <p:nvPr/>
        </p:nvSpPr>
        <p:spPr>
          <a:xfrm>
            <a:off x="7102475" y="3727450"/>
            <a:ext cx="829494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control </a:t>
            </a:r>
          </a:p>
        </p:txBody>
      </p:sp>
      <p:sp>
        <p:nvSpPr>
          <p:cNvPr id="197" name="variable."/>
          <p:cNvSpPr txBox="1"/>
          <p:nvPr/>
        </p:nvSpPr>
        <p:spPr>
          <a:xfrm>
            <a:off x="7102475" y="3937000"/>
            <a:ext cx="63674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variable.</a:t>
            </a:r>
          </a:p>
        </p:txBody>
      </p:sp>
      <p:sp>
        <p:nvSpPr>
          <p:cNvPr id="198" name="Circle"/>
          <p:cNvSpPr/>
          <p:nvPr/>
        </p:nvSpPr>
        <p:spPr>
          <a:xfrm>
            <a:off x="1981200" y="4222750"/>
            <a:ext cx="152400" cy="152400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99" name="Line"/>
          <p:cNvSpPr/>
          <p:nvPr/>
        </p:nvSpPr>
        <p:spPr>
          <a:xfrm>
            <a:off x="2054224" y="3759199"/>
            <a:ext cx="1" cy="4572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Line"/>
          <p:cNvSpPr/>
          <p:nvPr/>
        </p:nvSpPr>
        <p:spPr>
          <a:xfrm flipV="1">
            <a:off x="1219200" y="3733798"/>
            <a:ext cx="381002" cy="4572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Circle"/>
          <p:cNvSpPr/>
          <p:nvPr/>
        </p:nvSpPr>
        <p:spPr>
          <a:xfrm>
            <a:off x="1952625" y="1589087"/>
            <a:ext cx="152400" cy="152403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02" name="Line"/>
          <p:cNvSpPr/>
          <p:nvPr/>
        </p:nvSpPr>
        <p:spPr>
          <a:xfrm>
            <a:off x="2033586" y="1743075"/>
            <a:ext cx="2" cy="4572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Line"/>
          <p:cNvSpPr/>
          <p:nvPr/>
        </p:nvSpPr>
        <p:spPr>
          <a:xfrm>
            <a:off x="2044700" y="2482849"/>
            <a:ext cx="1" cy="48101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 flipH="1">
            <a:off x="2514600" y="1676400"/>
            <a:ext cx="685801" cy="4572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Line"/>
          <p:cNvSpPr/>
          <p:nvPr/>
        </p:nvSpPr>
        <p:spPr>
          <a:xfrm flipH="1" flipV="1">
            <a:off x="2057400" y="2666999"/>
            <a:ext cx="5562600" cy="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>
            <a:off x="3067050" y="3365500"/>
            <a:ext cx="53340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7620000" y="2666999"/>
            <a:ext cx="1" cy="57150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>
            <a:off x="6750050" y="3352800"/>
            <a:ext cx="304801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9.4  Examples Using the for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  Examples Using the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Statement </a:t>
            </a:r>
          </a:p>
        </p:txBody>
      </p:sp>
      <p:sp>
        <p:nvSpPr>
          <p:cNvPr id="211" name="Summation with f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Summation with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endParaRPr sz="24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/>
            <a:r>
              <a:t>Compound interest calculation with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loop</a:t>
            </a:r>
          </a:p>
          <a:p>
            <a:pPr lvl="1" marL="742950" indent="-285750">
              <a:spcBef>
                <a:spcPts val="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Math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object</a:t>
            </a:r>
            <a:endParaRPr sz="2200"/>
          </a:p>
          <a:p>
            <a:pPr lvl="2" marL="1143000" indent="-228600">
              <a:spcBef>
                <a:spcPts val="0"/>
              </a:spcBef>
              <a:defRPr sz="2000"/>
            </a:pPr>
            <a:r>
              <a:t>Method </a:t>
            </a:r>
            <a:r>
              <a:rPr sz="1800">
                <a:latin typeface="Lucida Console"/>
                <a:ea typeface="Lucida Console"/>
                <a:cs typeface="Lucida Console"/>
                <a:sym typeface="Lucida Console"/>
              </a:rPr>
              <a:t>pow</a:t>
            </a:r>
            <a:endParaRPr sz="18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2" marL="1143000" indent="-228600">
              <a:spcBef>
                <a:spcPts val="0"/>
              </a:spcBef>
              <a:defRPr sz="2000"/>
            </a:pPr>
            <a:r>
              <a:t>Method </a:t>
            </a:r>
            <a:r>
              <a:rPr sz="1800">
                <a:latin typeface="Lucida Console"/>
                <a:ea typeface="Lucida Console"/>
                <a:cs typeface="Lucida Console"/>
                <a:sym typeface="Lucida Console"/>
              </a:rPr>
              <a:t>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um.html (1 of 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Sum.html</a:t>
            </a:r>
            <a:br/>
            <a:r>
              <a:t>(1 of 1)</a:t>
            </a:r>
          </a:p>
        </p:txBody>
      </p:sp>
      <p:pic>
        <p:nvPicPr>
          <p:cNvPr id="21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43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9_05.png" descr="9_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990600"/>
            <a:ext cx="7010400" cy="2074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nter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Interest.html</a:t>
            </a:r>
            <a:br/>
            <a:r>
              <a:t>(1 of 2)</a:t>
            </a:r>
          </a:p>
        </p:txBody>
      </p:sp>
      <p:pic>
        <p:nvPicPr>
          <p:cNvPr id="21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05625" cy="6086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Inter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Interest.html</a:t>
            </a:r>
            <a:br/>
            <a:r>
              <a:t>(2 of 2)</a:t>
            </a:r>
          </a:p>
        </p:txBody>
      </p:sp>
      <p:pic>
        <p:nvPicPr>
          <p:cNvPr id="22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29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9_06.png" descr="9_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211511"/>
            <a:ext cx="4367213" cy="34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9.5  switch Multiple-Selection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Multiple-Selection Statement </a:t>
            </a:r>
          </a:p>
        </p:txBody>
      </p:sp>
      <p:sp>
        <p:nvSpPr>
          <p:cNvPr id="226" name="Controlling expres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Controlling expression</a:t>
            </a:r>
          </a:p>
          <a:p>
            <a:pPr/>
            <a:r>
              <a:t>Case labels</a:t>
            </a:r>
          </a:p>
          <a:p>
            <a:pPr/>
            <a:r>
              <a:t>Default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witchTest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SwitchTest.html</a:t>
            </a:r>
            <a:br/>
            <a:r>
              <a:t>(1 of 3)</a:t>
            </a:r>
          </a:p>
        </p:txBody>
      </p:sp>
      <p:pic>
        <p:nvPicPr>
          <p:cNvPr id="22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1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witchTest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SwitchTest.html</a:t>
            </a:r>
            <a:br/>
            <a:r>
              <a:t>(2 of 3)</a:t>
            </a:r>
          </a:p>
        </p:txBody>
      </p:sp>
      <p:pic>
        <p:nvPicPr>
          <p:cNvPr id="23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1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52" name="In this lesson, you will lear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lesson, you will learn: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be able to use the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and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do</a:t>
            </a:r>
            <a:r>
              <a:t>…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while</a:t>
            </a:r>
            <a:r>
              <a:t> repetition statements to execute statements in a program repeatedly.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understand multiple selection using the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selection statement.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be able to use the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and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program-control statements.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be able to use the logical operators.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witchTest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SwitchTest.html</a:t>
            </a:r>
            <a:br/>
            <a:r>
              <a:t>(3 of 3)</a:t>
            </a:r>
          </a:p>
        </p:txBody>
      </p:sp>
      <p:pic>
        <p:nvPicPr>
          <p:cNvPr id="23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667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9_07B.png" descr="9_07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191000"/>
            <a:ext cx="3810000" cy="201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9_07A.png" descr="9_07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8800" y="3200400"/>
            <a:ext cx="3581400" cy="923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9_07C.png" descr="9_07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776287"/>
            <a:ext cx="4648200" cy="1200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9_07D.png" descr="9_07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336" y="2376486"/>
            <a:ext cx="5534028" cy="292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9_07E.png" descr="9_07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012" y="776287"/>
            <a:ext cx="4648202" cy="1200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9_07F.png" descr="9_07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336" y="2376486"/>
            <a:ext cx="5534028" cy="292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9.5  switch Multiple-Selection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Multiple-Selection Statement</a:t>
            </a:r>
          </a:p>
        </p:txBody>
      </p:sp>
      <p:sp>
        <p:nvSpPr>
          <p:cNvPr id="246" name="Rectangle"/>
          <p:cNvSpPr/>
          <p:nvPr/>
        </p:nvSpPr>
        <p:spPr>
          <a:xfrm>
            <a:off x="1905000" y="5218112"/>
            <a:ext cx="1370013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1905000" y="5218112"/>
            <a:ext cx="1387475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48" name="Rectangle"/>
          <p:cNvSpPr/>
          <p:nvPr/>
        </p:nvSpPr>
        <p:spPr>
          <a:xfrm>
            <a:off x="3275012" y="5218112"/>
            <a:ext cx="17464" cy="1968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49" name="Rectangle"/>
          <p:cNvSpPr/>
          <p:nvPr/>
        </p:nvSpPr>
        <p:spPr>
          <a:xfrm>
            <a:off x="1905000" y="5397500"/>
            <a:ext cx="1370013" cy="174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0" name="Rectangle"/>
          <p:cNvSpPr/>
          <p:nvPr/>
        </p:nvSpPr>
        <p:spPr>
          <a:xfrm>
            <a:off x="1905000" y="5218112"/>
            <a:ext cx="17463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5311775" y="4460875"/>
            <a:ext cx="1189038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5311775" y="4460875"/>
            <a:ext cx="1208088" cy="174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6500812" y="4460875"/>
            <a:ext cx="19052" cy="2159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5311775" y="4659312"/>
            <a:ext cx="1189038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5311775" y="4460875"/>
            <a:ext cx="17463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5329237" y="2660650"/>
            <a:ext cx="1190627" cy="1968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5329237" y="2660650"/>
            <a:ext cx="1208089" cy="174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6519861" y="2660650"/>
            <a:ext cx="17464" cy="2159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5329237" y="2857500"/>
            <a:ext cx="1190627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0" name="Rectangle"/>
          <p:cNvSpPr/>
          <p:nvPr/>
        </p:nvSpPr>
        <p:spPr>
          <a:xfrm>
            <a:off x="5329237" y="2660650"/>
            <a:ext cx="19052" cy="1968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1" name="Rectangle"/>
          <p:cNvSpPr/>
          <p:nvPr/>
        </p:nvSpPr>
        <p:spPr>
          <a:xfrm>
            <a:off x="5329237" y="1795461"/>
            <a:ext cx="1190627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5329237" y="1795461"/>
            <a:ext cx="1208089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6519861" y="1795461"/>
            <a:ext cx="17464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5329237" y="1974850"/>
            <a:ext cx="1190627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5329237" y="1795461"/>
            <a:ext cx="19052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6" name="Shape"/>
          <p:cNvSpPr/>
          <p:nvPr/>
        </p:nvSpPr>
        <p:spPr>
          <a:xfrm>
            <a:off x="1941511" y="4335462"/>
            <a:ext cx="1296989" cy="449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7" y="0"/>
                </a:moveTo>
                <a:lnTo>
                  <a:pt x="0" y="10380"/>
                </a:lnTo>
                <a:lnTo>
                  <a:pt x="10787" y="21600"/>
                </a:lnTo>
                <a:lnTo>
                  <a:pt x="21600" y="10380"/>
                </a:lnTo>
                <a:lnTo>
                  <a:pt x="10787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7" name="Shape"/>
          <p:cNvSpPr/>
          <p:nvPr/>
        </p:nvSpPr>
        <p:spPr>
          <a:xfrm>
            <a:off x="1887536" y="4335462"/>
            <a:ext cx="1350964" cy="468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19" y="805"/>
                </a:moveTo>
                <a:lnTo>
                  <a:pt x="863" y="10763"/>
                </a:lnTo>
                <a:lnTo>
                  <a:pt x="863" y="9958"/>
                </a:lnTo>
                <a:lnTo>
                  <a:pt x="11219" y="20721"/>
                </a:lnTo>
                <a:lnTo>
                  <a:pt x="11219" y="21600"/>
                </a:lnTo>
                <a:lnTo>
                  <a:pt x="11219" y="20721"/>
                </a:lnTo>
                <a:lnTo>
                  <a:pt x="21600" y="9958"/>
                </a:lnTo>
                <a:lnTo>
                  <a:pt x="21600" y="10763"/>
                </a:lnTo>
                <a:lnTo>
                  <a:pt x="11219" y="21600"/>
                </a:lnTo>
                <a:lnTo>
                  <a:pt x="863" y="10763"/>
                </a:lnTo>
                <a:lnTo>
                  <a:pt x="0" y="9958"/>
                </a:lnTo>
                <a:lnTo>
                  <a:pt x="863" y="9958"/>
                </a:lnTo>
                <a:lnTo>
                  <a:pt x="11219" y="0"/>
                </a:lnTo>
                <a:lnTo>
                  <a:pt x="11219" y="805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8" name="Shape"/>
          <p:cNvSpPr/>
          <p:nvPr/>
        </p:nvSpPr>
        <p:spPr>
          <a:xfrm>
            <a:off x="2589211" y="4335462"/>
            <a:ext cx="649289" cy="23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616"/>
                </a:lnTo>
                <a:lnTo>
                  <a:pt x="0" y="0"/>
                </a:lnTo>
                <a:lnTo>
                  <a:pt x="21600" y="19984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69" name="Rectangle"/>
          <p:cNvSpPr/>
          <p:nvPr/>
        </p:nvSpPr>
        <p:spPr>
          <a:xfrm>
            <a:off x="3671887" y="4460875"/>
            <a:ext cx="1225552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0" name="Rectangle"/>
          <p:cNvSpPr/>
          <p:nvPr/>
        </p:nvSpPr>
        <p:spPr>
          <a:xfrm>
            <a:off x="3671887" y="4460875"/>
            <a:ext cx="1243014" cy="174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1" name="Rectangle"/>
          <p:cNvSpPr/>
          <p:nvPr/>
        </p:nvSpPr>
        <p:spPr>
          <a:xfrm>
            <a:off x="4897437" y="4460875"/>
            <a:ext cx="17464" cy="2159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2" name="Rectangle"/>
          <p:cNvSpPr/>
          <p:nvPr/>
        </p:nvSpPr>
        <p:spPr>
          <a:xfrm>
            <a:off x="3671887" y="4659312"/>
            <a:ext cx="1225552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3671887" y="4460875"/>
            <a:ext cx="17464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4" name="Rectangle"/>
          <p:cNvSpPr/>
          <p:nvPr/>
        </p:nvSpPr>
        <p:spPr>
          <a:xfrm>
            <a:off x="3652837" y="2678111"/>
            <a:ext cx="1227139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5" name="Rectangle"/>
          <p:cNvSpPr/>
          <p:nvPr/>
        </p:nvSpPr>
        <p:spPr>
          <a:xfrm>
            <a:off x="3652837" y="2678111"/>
            <a:ext cx="1244602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6" name="Rectangle"/>
          <p:cNvSpPr/>
          <p:nvPr/>
        </p:nvSpPr>
        <p:spPr>
          <a:xfrm>
            <a:off x="4879975" y="2678111"/>
            <a:ext cx="17463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3652837" y="2857500"/>
            <a:ext cx="1227139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8" name="Rectangle"/>
          <p:cNvSpPr/>
          <p:nvPr/>
        </p:nvSpPr>
        <p:spPr>
          <a:xfrm>
            <a:off x="3652837" y="2678111"/>
            <a:ext cx="19052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79" name="Rectangle"/>
          <p:cNvSpPr/>
          <p:nvPr/>
        </p:nvSpPr>
        <p:spPr>
          <a:xfrm>
            <a:off x="3671887" y="1795461"/>
            <a:ext cx="1225552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0" name="Rectangle"/>
          <p:cNvSpPr/>
          <p:nvPr/>
        </p:nvSpPr>
        <p:spPr>
          <a:xfrm>
            <a:off x="3671887" y="1795461"/>
            <a:ext cx="1243014" cy="174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1" name="Rectangle"/>
          <p:cNvSpPr/>
          <p:nvPr/>
        </p:nvSpPr>
        <p:spPr>
          <a:xfrm>
            <a:off x="4897437" y="1795461"/>
            <a:ext cx="17464" cy="198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2" name="Rectangle"/>
          <p:cNvSpPr/>
          <p:nvPr/>
        </p:nvSpPr>
        <p:spPr>
          <a:xfrm>
            <a:off x="3671887" y="1974850"/>
            <a:ext cx="1225552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3671887" y="1795461"/>
            <a:ext cx="17464" cy="1793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4" name="Shape"/>
          <p:cNvSpPr/>
          <p:nvPr/>
        </p:nvSpPr>
        <p:spPr>
          <a:xfrm>
            <a:off x="1958975" y="1651000"/>
            <a:ext cx="1298575" cy="45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344"/>
                </a:lnTo>
                <a:lnTo>
                  <a:pt x="10800" y="21600"/>
                </a:lnTo>
                <a:lnTo>
                  <a:pt x="21600" y="10344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5" name="Shape"/>
          <p:cNvSpPr/>
          <p:nvPr/>
        </p:nvSpPr>
        <p:spPr>
          <a:xfrm>
            <a:off x="1905000" y="1651000"/>
            <a:ext cx="1352551" cy="46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1" y="879"/>
                </a:moveTo>
                <a:lnTo>
                  <a:pt x="862" y="10837"/>
                </a:lnTo>
                <a:lnTo>
                  <a:pt x="862" y="9958"/>
                </a:lnTo>
                <a:lnTo>
                  <a:pt x="11231" y="20795"/>
                </a:lnTo>
                <a:lnTo>
                  <a:pt x="11231" y="21600"/>
                </a:lnTo>
                <a:lnTo>
                  <a:pt x="11231" y="20795"/>
                </a:lnTo>
                <a:lnTo>
                  <a:pt x="21600" y="9958"/>
                </a:lnTo>
                <a:lnTo>
                  <a:pt x="21600" y="10837"/>
                </a:lnTo>
                <a:lnTo>
                  <a:pt x="11231" y="21600"/>
                </a:lnTo>
                <a:lnTo>
                  <a:pt x="862" y="10837"/>
                </a:lnTo>
                <a:lnTo>
                  <a:pt x="0" y="9958"/>
                </a:lnTo>
                <a:lnTo>
                  <a:pt x="862" y="9958"/>
                </a:lnTo>
                <a:lnTo>
                  <a:pt x="11231" y="0"/>
                </a:lnTo>
                <a:lnTo>
                  <a:pt x="11231" y="879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6" name="Shape"/>
          <p:cNvSpPr/>
          <p:nvPr/>
        </p:nvSpPr>
        <p:spPr>
          <a:xfrm>
            <a:off x="2608261" y="1651000"/>
            <a:ext cx="649289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751"/>
                </a:lnTo>
                <a:lnTo>
                  <a:pt x="0" y="0"/>
                </a:lnTo>
                <a:lnTo>
                  <a:pt x="21600" y="19849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7" name="Shape"/>
          <p:cNvSpPr/>
          <p:nvPr/>
        </p:nvSpPr>
        <p:spPr>
          <a:xfrm>
            <a:off x="1905000" y="1651000"/>
            <a:ext cx="1352551" cy="46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1" y="879"/>
                </a:moveTo>
                <a:lnTo>
                  <a:pt x="862" y="10837"/>
                </a:lnTo>
                <a:lnTo>
                  <a:pt x="862" y="9958"/>
                </a:lnTo>
                <a:lnTo>
                  <a:pt x="11231" y="20795"/>
                </a:lnTo>
                <a:lnTo>
                  <a:pt x="11231" y="21600"/>
                </a:lnTo>
                <a:lnTo>
                  <a:pt x="11231" y="20795"/>
                </a:lnTo>
                <a:lnTo>
                  <a:pt x="21600" y="9958"/>
                </a:lnTo>
                <a:lnTo>
                  <a:pt x="21600" y="10837"/>
                </a:lnTo>
                <a:lnTo>
                  <a:pt x="11231" y="21600"/>
                </a:lnTo>
                <a:lnTo>
                  <a:pt x="862" y="10837"/>
                </a:lnTo>
                <a:lnTo>
                  <a:pt x="0" y="9958"/>
                </a:lnTo>
                <a:lnTo>
                  <a:pt x="862" y="9958"/>
                </a:lnTo>
                <a:lnTo>
                  <a:pt x="11231" y="0"/>
                </a:lnTo>
                <a:lnTo>
                  <a:pt x="11231" y="87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8" name="Shape"/>
          <p:cNvSpPr/>
          <p:nvPr/>
        </p:nvSpPr>
        <p:spPr>
          <a:xfrm>
            <a:off x="2608261" y="1651000"/>
            <a:ext cx="649289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751"/>
                </a:lnTo>
                <a:lnTo>
                  <a:pt x="0" y="0"/>
                </a:lnTo>
                <a:lnTo>
                  <a:pt x="21600" y="19849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89" name="case"/>
          <p:cNvSpPr txBox="1"/>
          <p:nvPr/>
        </p:nvSpPr>
        <p:spPr>
          <a:xfrm>
            <a:off x="2355850" y="1795461"/>
            <a:ext cx="307789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290" name="a"/>
          <p:cNvSpPr txBox="1"/>
          <p:nvPr/>
        </p:nvSpPr>
        <p:spPr>
          <a:xfrm>
            <a:off x="2716211" y="1795461"/>
            <a:ext cx="129209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a</a:t>
            </a:r>
          </a:p>
        </p:txBody>
      </p:sp>
      <p:sp>
        <p:nvSpPr>
          <p:cNvPr id="291" name="Rectangle"/>
          <p:cNvSpPr/>
          <p:nvPr/>
        </p:nvSpPr>
        <p:spPr>
          <a:xfrm>
            <a:off x="2589211" y="155654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2" name="Square"/>
          <p:cNvSpPr/>
          <p:nvPr/>
        </p:nvSpPr>
        <p:spPr>
          <a:xfrm>
            <a:off x="3232942" y="1885950"/>
            <a:ext cx="12702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3" name="case"/>
          <p:cNvSpPr txBox="1"/>
          <p:nvPr/>
        </p:nvSpPr>
        <p:spPr>
          <a:xfrm>
            <a:off x="3706812" y="1812925"/>
            <a:ext cx="307790" cy="16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294" name="a action(s)"/>
          <p:cNvSpPr txBox="1"/>
          <p:nvPr/>
        </p:nvSpPr>
        <p:spPr>
          <a:xfrm>
            <a:off x="4049712" y="1812925"/>
            <a:ext cx="703697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a action(s)</a:t>
            </a:r>
          </a:p>
        </p:txBody>
      </p:sp>
      <p:sp>
        <p:nvSpPr>
          <p:cNvPr id="295" name="Rectangle"/>
          <p:cNvSpPr/>
          <p:nvPr/>
        </p:nvSpPr>
        <p:spPr>
          <a:xfrm>
            <a:off x="3671887" y="1795461"/>
            <a:ext cx="1243014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6" name="Rectangle"/>
          <p:cNvSpPr/>
          <p:nvPr/>
        </p:nvSpPr>
        <p:spPr>
          <a:xfrm>
            <a:off x="4897437" y="1795461"/>
            <a:ext cx="17464" cy="1984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7" name="Rectangle"/>
          <p:cNvSpPr/>
          <p:nvPr/>
        </p:nvSpPr>
        <p:spPr>
          <a:xfrm>
            <a:off x="3671887" y="1974850"/>
            <a:ext cx="122555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3671887" y="1795461"/>
            <a:ext cx="17464" cy="1793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9" name="true"/>
          <p:cNvSpPr txBox="1"/>
          <p:nvPr/>
        </p:nvSpPr>
        <p:spPr>
          <a:xfrm>
            <a:off x="3238500" y="1724025"/>
            <a:ext cx="253424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00" name="Square"/>
          <p:cNvSpPr/>
          <p:nvPr/>
        </p:nvSpPr>
        <p:spPr>
          <a:xfrm>
            <a:off x="4891880" y="1885950"/>
            <a:ext cx="12702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01" name="Rectangle"/>
          <p:cNvSpPr/>
          <p:nvPr/>
        </p:nvSpPr>
        <p:spPr>
          <a:xfrm>
            <a:off x="2589211" y="297894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2589211" y="33027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03" name="false"/>
          <p:cNvSpPr txBox="1"/>
          <p:nvPr/>
        </p:nvSpPr>
        <p:spPr>
          <a:xfrm>
            <a:off x="2698750" y="3001961"/>
            <a:ext cx="307789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04" name="."/>
          <p:cNvSpPr txBox="1"/>
          <p:nvPr/>
        </p:nvSpPr>
        <p:spPr>
          <a:xfrm>
            <a:off x="2554286" y="3433762"/>
            <a:ext cx="12700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b="1" sz="1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305" name="."/>
          <p:cNvSpPr txBox="1"/>
          <p:nvPr/>
        </p:nvSpPr>
        <p:spPr>
          <a:xfrm>
            <a:off x="2554286" y="3578225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b="1" sz="1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306" name="."/>
          <p:cNvSpPr txBox="1"/>
          <p:nvPr/>
        </p:nvSpPr>
        <p:spPr>
          <a:xfrm>
            <a:off x="2554286" y="3722687"/>
            <a:ext cx="12700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b="1" sz="1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307" name="Square"/>
          <p:cNvSpPr/>
          <p:nvPr/>
        </p:nvSpPr>
        <p:spPr>
          <a:xfrm>
            <a:off x="6514306" y="1885950"/>
            <a:ext cx="12702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08" name="Rectangle"/>
          <p:cNvSpPr/>
          <p:nvPr/>
        </p:nvSpPr>
        <p:spPr>
          <a:xfrm>
            <a:off x="6843711" y="18803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09" name="Rectangle"/>
          <p:cNvSpPr/>
          <p:nvPr/>
        </p:nvSpPr>
        <p:spPr>
          <a:xfrm>
            <a:off x="6843711" y="5536405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0" name="Square"/>
          <p:cNvSpPr/>
          <p:nvPr/>
        </p:nvSpPr>
        <p:spPr>
          <a:xfrm>
            <a:off x="6838156" y="5541962"/>
            <a:ext cx="127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1" name="Square"/>
          <p:cNvSpPr/>
          <p:nvPr/>
        </p:nvSpPr>
        <p:spPr>
          <a:xfrm>
            <a:off x="2693192" y="5541962"/>
            <a:ext cx="127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2" name="break"/>
          <p:cNvSpPr txBox="1"/>
          <p:nvPr/>
        </p:nvSpPr>
        <p:spPr>
          <a:xfrm>
            <a:off x="5708650" y="1812925"/>
            <a:ext cx="362155" cy="16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13" name="Rectangle"/>
          <p:cNvSpPr/>
          <p:nvPr/>
        </p:nvSpPr>
        <p:spPr>
          <a:xfrm>
            <a:off x="5329237" y="1795461"/>
            <a:ext cx="1208089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4" name="Rectangle"/>
          <p:cNvSpPr/>
          <p:nvPr/>
        </p:nvSpPr>
        <p:spPr>
          <a:xfrm>
            <a:off x="6519861" y="1795461"/>
            <a:ext cx="17464" cy="1984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5" name="Rectangle"/>
          <p:cNvSpPr/>
          <p:nvPr/>
        </p:nvSpPr>
        <p:spPr>
          <a:xfrm>
            <a:off x="5329237" y="1974850"/>
            <a:ext cx="1190627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6" name="Rectangle"/>
          <p:cNvSpPr/>
          <p:nvPr/>
        </p:nvSpPr>
        <p:spPr>
          <a:xfrm>
            <a:off x="5329237" y="1795461"/>
            <a:ext cx="19052" cy="1793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7" name="Rectangle"/>
          <p:cNvSpPr/>
          <p:nvPr/>
        </p:nvSpPr>
        <p:spPr>
          <a:xfrm>
            <a:off x="3232942" y="27495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18" name="case"/>
          <p:cNvSpPr txBox="1"/>
          <p:nvPr/>
        </p:nvSpPr>
        <p:spPr>
          <a:xfrm>
            <a:off x="3706812" y="2695575"/>
            <a:ext cx="307790" cy="16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319" name="b action(s)"/>
          <p:cNvSpPr txBox="1"/>
          <p:nvPr/>
        </p:nvSpPr>
        <p:spPr>
          <a:xfrm>
            <a:off x="4049712" y="2695575"/>
            <a:ext cx="703697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 action(s)</a:t>
            </a:r>
          </a:p>
        </p:txBody>
      </p:sp>
      <p:sp>
        <p:nvSpPr>
          <p:cNvPr id="320" name="Rectangle"/>
          <p:cNvSpPr/>
          <p:nvPr/>
        </p:nvSpPr>
        <p:spPr>
          <a:xfrm>
            <a:off x="3652837" y="2678111"/>
            <a:ext cx="12446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4879975" y="2678111"/>
            <a:ext cx="17463" cy="1984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2" name="Rectangle"/>
          <p:cNvSpPr/>
          <p:nvPr/>
        </p:nvSpPr>
        <p:spPr>
          <a:xfrm>
            <a:off x="3652837" y="2857500"/>
            <a:ext cx="1227139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3" name="Rectangle"/>
          <p:cNvSpPr/>
          <p:nvPr/>
        </p:nvSpPr>
        <p:spPr>
          <a:xfrm>
            <a:off x="3652837" y="2678111"/>
            <a:ext cx="19052" cy="1793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4" name="Rectangle"/>
          <p:cNvSpPr/>
          <p:nvPr/>
        </p:nvSpPr>
        <p:spPr>
          <a:xfrm>
            <a:off x="6514306" y="27495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5" name="break"/>
          <p:cNvSpPr txBox="1"/>
          <p:nvPr/>
        </p:nvSpPr>
        <p:spPr>
          <a:xfrm>
            <a:off x="5708650" y="2678111"/>
            <a:ext cx="362155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26" name="Rectangle"/>
          <p:cNvSpPr/>
          <p:nvPr/>
        </p:nvSpPr>
        <p:spPr>
          <a:xfrm>
            <a:off x="5329237" y="2660650"/>
            <a:ext cx="1208089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7" name="Rectangle"/>
          <p:cNvSpPr/>
          <p:nvPr/>
        </p:nvSpPr>
        <p:spPr>
          <a:xfrm>
            <a:off x="6519861" y="2660650"/>
            <a:ext cx="17464" cy="2159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8" name="Rectangle"/>
          <p:cNvSpPr/>
          <p:nvPr/>
        </p:nvSpPr>
        <p:spPr>
          <a:xfrm>
            <a:off x="5329237" y="2857500"/>
            <a:ext cx="1190627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29" name="Rectangle"/>
          <p:cNvSpPr/>
          <p:nvPr/>
        </p:nvSpPr>
        <p:spPr>
          <a:xfrm>
            <a:off x="5329237" y="2660650"/>
            <a:ext cx="19052" cy="1968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0" name="false"/>
          <p:cNvSpPr txBox="1"/>
          <p:nvPr/>
        </p:nvSpPr>
        <p:spPr>
          <a:xfrm>
            <a:off x="2698750" y="2155825"/>
            <a:ext cx="307789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31" name="Rectangle"/>
          <p:cNvSpPr/>
          <p:nvPr/>
        </p:nvSpPr>
        <p:spPr>
          <a:xfrm>
            <a:off x="2589211" y="56268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2" name="false"/>
          <p:cNvSpPr txBox="1"/>
          <p:nvPr/>
        </p:nvSpPr>
        <p:spPr>
          <a:xfrm>
            <a:off x="2698750" y="4803775"/>
            <a:ext cx="307789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33" name="Shape"/>
          <p:cNvSpPr/>
          <p:nvPr/>
        </p:nvSpPr>
        <p:spPr>
          <a:xfrm>
            <a:off x="1887536" y="4335462"/>
            <a:ext cx="1350964" cy="468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19" y="805"/>
                </a:moveTo>
                <a:lnTo>
                  <a:pt x="863" y="10763"/>
                </a:lnTo>
                <a:lnTo>
                  <a:pt x="863" y="9958"/>
                </a:lnTo>
                <a:lnTo>
                  <a:pt x="11219" y="20721"/>
                </a:lnTo>
                <a:lnTo>
                  <a:pt x="11219" y="21600"/>
                </a:lnTo>
                <a:lnTo>
                  <a:pt x="11219" y="20721"/>
                </a:lnTo>
                <a:lnTo>
                  <a:pt x="21600" y="9958"/>
                </a:lnTo>
                <a:lnTo>
                  <a:pt x="21600" y="10763"/>
                </a:lnTo>
                <a:lnTo>
                  <a:pt x="11219" y="21600"/>
                </a:lnTo>
                <a:lnTo>
                  <a:pt x="863" y="10763"/>
                </a:lnTo>
                <a:lnTo>
                  <a:pt x="0" y="9958"/>
                </a:lnTo>
                <a:lnTo>
                  <a:pt x="863" y="9958"/>
                </a:lnTo>
                <a:lnTo>
                  <a:pt x="11219" y="0"/>
                </a:lnTo>
                <a:lnTo>
                  <a:pt x="11219" y="80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4" name="Shape"/>
          <p:cNvSpPr/>
          <p:nvPr/>
        </p:nvSpPr>
        <p:spPr>
          <a:xfrm>
            <a:off x="2589211" y="4335462"/>
            <a:ext cx="649289" cy="233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616"/>
                </a:lnTo>
                <a:lnTo>
                  <a:pt x="0" y="0"/>
                </a:lnTo>
                <a:lnTo>
                  <a:pt x="21600" y="19984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5" name="case"/>
          <p:cNvSpPr txBox="1"/>
          <p:nvPr/>
        </p:nvSpPr>
        <p:spPr>
          <a:xfrm>
            <a:off x="2355850" y="4478337"/>
            <a:ext cx="307789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336" name="z"/>
          <p:cNvSpPr txBox="1"/>
          <p:nvPr/>
        </p:nvSpPr>
        <p:spPr>
          <a:xfrm>
            <a:off x="2698750" y="4478337"/>
            <a:ext cx="127000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z</a:t>
            </a:r>
          </a:p>
        </p:txBody>
      </p:sp>
      <p:sp>
        <p:nvSpPr>
          <p:cNvPr id="337" name="Rectangle"/>
          <p:cNvSpPr/>
          <p:nvPr/>
        </p:nvSpPr>
        <p:spPr>
          <a:xfrm>
            <a:off x="2589211" y="4221955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8" name="Square"/>
          <p:cNvSpPr/>
          <p:nvPr/>
        </p:nvSpPr>
        <p:spPr>
          <a:xfrm>
            <a:off x="3232942" y="4551362"/>
            <a:ext cx="127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9" name="case"/>
          <p:cNvSpPr txBox="1"/>
          <p:nvPr/>
        </p:nvSpPr>
        <p:spPr>
          <a:xfrm>
            <a:off x="3725862" y="4478337"/>
            <a:ext cx="307790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340" name="z action(s)"/>
          <p:cNvSpPr txBox="1"/>
          <p:nvPr/>
        </p:nvSpPr>
        <p:spPr>
          <a:xfrm>
            <a:off x="4068762" y="4478337"/>
            <a:ext cx="695853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z action(s)</a:t>
            </a:r>
          </a:p>
        </p:txBody>
      </p:sp>
      <p:sp>
        <p:nvSpPr>
          <p:cNvPr id="341" name="Rectangle"/>
          <p:cNvSpPr/>
          <p:nvPr/>
        </p:nvSpPr>
        <p:spPr>
          <a:xfrm>
            <a:off x="3671887" y="4460875"/>
            <a:ext cx="1243014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4897437" y="4460875"/>
            <a:ext cx="17464" cy="2159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3" name="Rectangle"/>
          <p:cNvSpPr/>
          <p:nvPr/>
        </p:nvSpPr>
        <p:spPr>
          <a:xfrm>
            <a:off x="3671887" y="4659312"/>
            <a:ext cx="122555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4" name="Rectangle"/>
          <p:cNvSpPr/>
          <p:nvPr/>
        </p:nvSpPr>
        <p:spPr>
          <a:xfrm>
            <a:off x="3671887" y="4460875"/>
            <a:ext cx="17464" cy="1984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5" name="Square"/>
          <p:cNvSpPr/>
          <p:nvPr/>
        </p:nvSpPr>
        <p:spPr>
          <a:xfrm>
            <a:off x="4891880" y="4551362"/>
            <a:ext cx="127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6" name="Square"/>
          <p:cNvSpPr/>
          <p:nvPr/>
        </p:nvSpPr>
        <p:spPr>
          <a:xfrm>
            <a:off x="6514306" y="4551362"/>
            <a:ext cx="12702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7" name="break"/>
          <p:cNvSpPr txBox="1"/>
          <p:nvPr/>
        </p:nvSpPr>
        <p:spPr>
          <a:xfrm>
            <a:off x="5691187" y="4478337"/>
            <a:ext cx="362155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48" name="Rectangle"/>
          <p:cNvSpPr/>
          <p:nvPr/>
        </p:nvSpPr>
        <p:spPr>
          <a:xfrm>
            <a:off x="5311775" y="4460875"/>
            <a:ext cx="1208088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6500812" y="4460875"/>
            <a:ext cx="19052" cy="2159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0" name="Rectangle"/>
          <p:cNvSpPr/>
          <p:nvPr/>
        </p:nvSpPr>
        <p:spPr>
          <a:xfrm>
            <a:off x="5311775" y="4659312"/>
            <a:ext cx="1189038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1" name="Rectangle"/>
          <p:cNvSpPr/>
          <p:nvPr/>
        </p:nvSpPr>
        <p:spPr>
          <a:xfrm>
            <a:off x="5311775" y="4460875"/>
            <a:ext cx="17463" cy="1984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2" name="default"/>
          <p:cNvSpPr txBox="1"/>
          <p:nvPr/>
        </p:nvSpPr>
        <p:spPr>
          <a:xfrm>
            <a:off x="1958975" y="5235575"/>
            <a:ext cx="432142" cy="16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default</a:t>
            </a:r>
          </a:p>
        </p:txBody>
      </p:sp>
      <p:sp>
        <p:nvSpPr>
          <p:cNvPr id="353" name="action(s)"/>
          <p:cNvSpPr txBox="1"/>
          <p:nvPr/>
        </p:nvSpPr>
        <p:spPr>
          <a:xfrm>
            <a:off x="2554286" y="5235575"/>
            <a:ext cx="587190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action(s)</a:t>
            </a:r>
          </a:p>
        </p:txBody>
      </p:sp>
      <p:sp>
        <p:nvSpPr>
          <p:cNvPr id="354" name="Rectangle"/>
          <p:cNvSpPr/>
          <p:nvPr/>
        </p:nvSpPr>
        <p:spPr>
          <a:xfrm>
            <a:off x="1905000" y="5218112"/>
            <a:ext cx="1387475" cy="174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3275012" y="5218112"/>
            <a:ext cx="17464" cy="1968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1905000" y="5397500"/>
            <a:ext cx="1370013" cy="174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7" name="Rectangle"/>
          <p:cNvSpPr/>
          <p:nvPr/>
        </p:nvSpPr>
        <p:spPr>
          <a:xfrm>
            <a:off x="1905000" y="5218112"/>
            <a:ext cx="17463" cy="1793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8" name="true"/>
          <p:cNvSpPr txBox="1"/>
          <p:nvPr/>
        </p:nvSpPr>
        <p:spPr>
          <a:xfrm>
            <a:off x="3238500" y="2587625"/>
            <a:ext cx="253424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59" name="true"/>
          <p:cNvSpPr txBox="1"/>
          <p:nvPr/>
        </p:nvSpPr>
        <p:spPr>
          <a:xfrm>
            <a:off x="3238500" y="4389437"/>
            <a:ext cx="253424" cy="14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60" name="Rectangle"/>
          <p:cNvSpPr/>
          <p:nvPr/>
        </p:nvSpPr>
        <p:spPr>
          <a:xfrm>
            <a:off x="2589211" y="4779167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1" name="Rectangle"/>
          <p:cNvSpPr/>
          <p:nvPr/>
        </p:nvSpPr>
        <p:spPr>
          <a:xfrm>
            <a:off x="2589211" y="5104605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2" name="Shape"/>
          <p:cNvSpPr/>
          <p:nvPr/>
        </p:nvSpPr>
        <p:spPr>
          <a:xfrm>
            <a:off x="1941511" y="2533650"/>
            <a:ext cx="1296989" cy="45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87" y="0"/>
                </a:moveTo>
                <a:lnTo>
                  <a:pt x="0" y="10344"/>
                </a:lnTo>
                <a:lnTo>
                  <a:pt x="10787" y="21600"/>
                </a:lnTo>
                <a:lnTo>
                  <a:pt x="21600" y="10344"/>
                </a:lnTo>
                <a:lnTo>
                  <a:pt x="10787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3" name="Shape"/>
          <p:cNvSpPr/>
          <p:nvPr/>
        </p:nvSpPr>
        <p:spPr>
          <a:xfrm>
            <a:off x="1887536" y="2533650"/>
            <a:ext cx="1350964" cy="46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19" y="879"/>
                </a:moveTo>
                <a:lnTo>
                  <a:pt x="863" y="10837"/>
                </a:lnTo>
                <a:lnTo>
                  <a:pt x="863" y="9958"/>
                </a:lnTo>
                <a:lnTo>
                  <a:pt x="11219" y="20795"/>
                </a:lnTo>
                <a:lnTo>
                  <a:pt x="11219" y="21600"/>
                </a:lnTo>
                <a:lnTo>
                  <a:pt x="11219" y="20795"/>
                </a:lnTo>
                <a:lnTo>
                  <a:pt x="21600" y="9958"/>
                </a:lnTo>
                <a:lnTo>
                  <a:pt x="21600" y="10837"/>
                </a:lnTo>
                <a:lnTo>
                  <a:pt x="11219" y="21600"/>
                </a:lnTo>
                <a:lnTo>
                  <a:pt x="863" y="10837"/>
                </a:lnTo>
                <a:lnTo>
                  <a:pt x="0" y="9958"/>
                </a:lnTo>
                <a:lnTo>
                  <a:pt x="863" y="9958"/>
                </a:lnTo>
                <a:lnTo>
                  <a:pt x="11219" y="0"/>
                </a:lnTo>
                <a:lnTo>
                  <a:pt x="11219" y="879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4" name="Shape"/>
          <p:cNvSpPr/>
          <p:nvPr/>
        </p:nvSpPr>
        <p:spPr>
          <a:xfrm>
            <a:off x="2589211" y="2533650"/>
            <a:ext cx="649289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751"/>
                </a:lnTo>
                <a:lnTo>
                  <a:pt x="0" y="0"/>
                </a:lnTo>
                <a:lnTo>
                  <a:pt x="21600" y="19849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5" name="Shape"/>
          <p:cNvSpPr/>
          <p:nvPr/>
        </p:nvSpPr>
        <p:spPr>
          <a:xfrm>
            <a:off x="1887536" y="2533650"/>
            <a:ext cx="1350964" cy="46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19" y="879"/>
                </a:moveTo>
                <a:lnTo>
                  <a:pt x="863" y="10837"/>
                </a:lnTo>
                <a:lnTo>
                  <a:pt x="863" y="9958"/>
                </a:lnTo>
                <a:lnTo>
                  <a:pt x="11219" y="20795"/>
                </a:lnTo>
                <a:lnTo>
                  <a:pt x="11219" y="21600"/>
                </a:lnTo>
                <a:lnTo>
                  <a:pt x="11219" y="20795"/>
                </a:lnTo>
                <a:lnTo>
                  <a:pt x="21600" y="9958"/>
                </a:lnTo>
                <a:lnTo>
                  <a:pt x="21600" y="10837"/>
                </a:lnTo>
                <a:lnTo>
                  <a:pt x="11219" y="21600"/>
                </a:lnTo>
                <a:lnTo>
                  <a:pt x="863" y="10837"/>
                </a:lnTo>
                <a:lnTo>
                  <a:pt x="0" y="9958"/>
                </a:lnTo>
                <a:lnTo>
                  <a:pt x="863" y="9958"/>
                </a:lnTo>
                <a:lnTo>
                  <a:pt x="11219" y="0"/>
                </a:lnTo>
                <a:lnTo>
                  <a:pt x="11219" y="87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6" name="Shape"/>
          <p:cNvSpPr/>
          <p:nvPr/>
        </p:nvSpPr>
        <p:spPr>
          <a:xfrm>
            <a:off x="2589211" y="2533650"/>
            <a:ext cx="649289" cy="23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751"/>
                </a:lnTo>
                <a:lnTo>
                  <a:pt x="0" y="0"/>
                </a:lnTo>
                <a:lnTo>
                  <a:pt x="21600" y="19849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67" name="case"/>
          <p:cNvSpPr txBox="1"/>
          <p:nvPr/>
        </p:nvSpPr>
        <p:spPr>
          <a:xfrm>
            <a:off x="2338386" y="2678111"/>
            <a:ext cx="307790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solidFill>
                  <a:srgbClr val="2659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case</a:t>
            </a:r>
          </a:p>
        </p:txBody>
      </p:sp>
      <p:sp>
        <p:nvSpPr>
          <p:cNvPr id="368" name="b"/>
          <p:cNvSpPr txBox="1"/>
          <p:nvPr/>
        </p:nvSpPr>
        <p:spPr>
          <a:xfrm>
            <a:off x="2679700" y="2678111"/>
            <a:ext cx="129208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00"/>
              </a:spcBef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</a:t>
            </a:r>
          </a:p>
        </p:txBody>
      </p:sp>
      <p:sp>
        <p:nvSpPr>
          <p:cNvPr id="369" name="Circle"/>
          <p:cNvSpPr/>
          <p:nvPr/>
        </p:nvSpPr>
        <p:spPr>
          <a:xfrm>
            <a:off x="2557461" y="1238250"/>
            <a:ext cx="100015" cy="104777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70" name="Line"/>
          <p:cNvSpPr/>
          <p:nvPr/>
        </p:nvSpPr>
        <p:spPr>
          <a:xfrm>
            <a:off x="2605086" y="1343024"/>
            <a:ext cx="2" cy="30956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>
            <a:off x="2592386" y="2100262"/>
            <a:ext cx="2" cy="43815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2586036" y="3000375"/>
            <a:ext cx="2" cy="40957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Line"/>
          <p:cNvSpPr/>
          <p:nvPr/>
        </p:nvSpPr>
        <p:spPr>
          <a:xfrm>
            <a:off x="2590800" y="3924299"/>
            <a:ext cx="1" cy="40957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4" name="Line"/>
          <p:cNvSpPr/>
          <p:nvPr/>
        </p:nvSpPr>
        <p:spPr>
          <a:xfrm>
            <a:off x="2590800" y="4800599"/>
            <a:ext cx="1" cy="40957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5" name="Line"/>
          <p:cNvSpPr/>
          <p:nvPr/>
        </p:nvSpPr>
        <p:spPr>
          <a:xfrm>
            <a:off x="2590800" y="5410199"/>
            <a:ext cx="1" cy="40957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Circle"/>
          <p:cNvSpPr/>
          <p:nvPr/>
        </p:nvSpPr>
        <p:spPr>
          <a:xfrm>
            <a:off x="2538411" y="5815012"/>
            <a:ext cx="100015" cy="104777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77" name="Line"/>
          <p:cNvSpPr/>
          <p:nvPr/>
        </p:nvSpPr>
        <p:spPr>
          <a:xfrm flipH="1" flipV="1">
            <a:off x="2590799" y="5562598"/>
            <a:ext cx="4267202" cy="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Line"/>
          <p:cNvSpPr/>
          <p:nvPr/>
        </p:nvSpPr>
        <p:spPr>
          <a:xfrm>
            <a:off x="3214686" y="4562475"/>
            <a:ext cx="45720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Line"/>
          <p:cNvSpPr/>
          <p:nvPr/>
        </p:nvSpPr>
        <p:spPr>
          <a:xfrm>
            <a:off x="4910137" y="4563745"/>
            <a:ext cx="409577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0" name="Line"/>
          <p:cNvSpPr/>
          <p:nvPr/>
        </p:nvSpPr>
        <p:spPr>
          <a:xfrm>
            <a:off x="6510336" y="4557711"/>
            <a:ext cx="323852" cy="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Line"/>
          <p:cNvSpPr/>
          <p:nvPr/>
        </p:nvSpPr>
        <p:spPr>
          <a:xfrm>
            <a:off x="3205161" y="2757487"/>
            <a:ext cx="457202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Line"/>
          <p:cNvSpPr/>
          <p:nvPr/>
        </p:nvSpPr>
        <p:spPr>
          <a:xfrm>
            <a:off x="4900612" y="2758757"/>
            <a:ext cx="423865" cy="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>
            <a:off x="6538911" y="2747961"/>
            <a:ext cx="323852" cy="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Line"/>
          <p:cNvSpPr/>
          <p:nvPr/>
        </p:nvSpPr>
        <p:spPr>
          <a:xfrm>
            <a:off x="3224211" y="1876425"/>
            <a:ext cx="45720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Line"/>
          <p:cNvSpPr/>
          <p:nvPr/>
        </p:nvSpPr>
        <p:spPr>
          <a:xfrm>
            <a:off x="4919662" y="1877695"/>
            <a:ext cx="409577" cy="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Line"/>
          <p:cNvSpPr/>
          <p:nvPr/>
        </p:nvSpPr>
        <p:spPr>
          <a:xfrm>
            <a:off x="6519861" y="1871661"/>
            <a:ext cx="336552" cy="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Line"/>
          <p:cNvSpPr/>
          <p:nvPr/>
        </p:nvSpPr>
        <p:spPr>
          <a:xfrm>
            <a:off x="6859268" y="1879600"/>
            <a:ext cx="3" cy="3683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9.6  do…while Repetition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do</a:t>
            </a:r>
            <a:r>
              <a:t>…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while</a:t>
            </a:r>
            <a:r>
              <a:t> Repetition Statement </a:t>
            </a:r>
          </a:p>
        </p:txBody>
      </p:sp>
      <p:sp>
        <p:nvSpPr>
          <p:cNvPr id="390" name="Similar to the while stat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 to the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while</a:t>
            </a:r>
            <a:r>
              <a:t> statement</a:t>
            </a:r>
          </a:p>
          <a:p>
            <a:pPr/>
            <a:r>
              <a:t>Tests the loop continuation condition after the loop body executes</a:t>
            </a:r>
          </a:p>
          <a:p>
            <a:pPr/>
            <a:r>
              <a:t>Loop body always executes at least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DoWhile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DoWhileTest.html</a:t>
            </a:r>
            <a:br/>
            <a:r>
              <a:t>(1 of 2)</a:t>
            </a:r>
          </a:p>
        </p:txBody>
      </p:sp>
      <p:pic>
        <p:nvPicPr>
          <p:cNvPr id="39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810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DoWhile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DoWhileTest.html</a:t>
            </a:r>
            <a:br/>
            <a:r>
              <a:t>(2 of 2)</a:t>
            </a:r>
          </a:p>
        </p:txBody>
      </p:sp>
      <p:pic>
        <p:nvPicPr>
          <p:cNvPr id="39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893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9_09.png" descr="9_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1371600"/>
            <a:ext cx="5534025" cy="3762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9.6  do…while Repetitio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do…while</a:t>
            </a:r>
            <a:r>
              <a:t> Repetition Structure</a:t>
            </a:r>
          </a:p>
        </p:txBody>
      </p:sp>
      <p:sp>
        <p:nvSpPr>
          <p:cNvPr id="400" name="Rectangle"/>
          <p:cNvSpPr/>
          <p:nvPr/>
        </p:nvSpPr>
        <p:spPr>
          <a:xfrm>
            <a:off x="3111500" y="2266950"/>
            <a:ext cx="2292350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1" name="Rectangle"/>
          <p:cNvSpPr/>
          <p:nvPr/>
        </p:nvSpPr>
        <p:spPr>
          <a:xfrm>
            <a:off x="3111500" y="2266950"/>
            <a:ext cx="2327275" cy="349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2" name="Rectangle"/>
          <p:cNvSpPr/>
          <p:nvPr/>
        </p:nvSpPr>
        <p:spPr>
          <a:xfrm>
            <a:off x="5403850" y="2266950"/>
            <a:ext cx="34925" cy="3841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3" name="Rectangle"/>
          <p:cNvSpPr/>
          <p:nvPr/>
        </p:nvSpPr>
        <p:spPr>
          <a:xfrm>
            <a:off x="3111500" y="2616200"/>
            <a:ext cx="2292350" cy="349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4" name="Rectangle"/>
          <p:cNvSpPr/>
          <p:nvPr/>
        </p:nvSpPr>
        <p:spPr>
          <a:xfrm>
            <a:off x="3111500" y="2266950"/>
            <a:ext cx="33338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5" name="Shape"/>
          <p:cNvSpPr/>
          <p:nvPr/>
        </p:nvSpPr>
        <p:spPr>
          <a:xfrm>
            <a:off x="3006725" y="3454400"/>
            <a:ext cx="2501900" cy="873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368"/>
                </a:lnTo>
                <a:lnTo>
                  <a:pt x="10800" y="21600"/>
                </a:lnTo>
                <a:lnTo>
                  <a:pt x="21600" y="10368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6" name="Shape"/>
          <p:cNvSpPr/>
          <p:nvPr/>
        </p:nvSpPr>
        <p:spPr>
          <a:xfrm>
            <a:off x="2901950" y="3454400"/>
            <a:ext cx="2606675" cy="908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4" y="831"/>
                </a:moveTo>
                <a:lnTo>
                  <a:pt x="868" y="10800"/>
                </a:lnTo>
                <a:lnTo>
                  <a:pt x="868" y="9969"/>
                </a:lnTo>
                <a:lnTo>
                  <a:pt x="11234" y="20769"/>
                </a:lnTo>
                <a:lnTo>
                  <a:pt x="11234" y="21600"/>
                </a:lnTo>
                <a:lnTo>
                  <a:pt x="11234" y="20769"/>
                </a:lnTo>
                <a:lnTo>
                  <a:pt x="21600" y="9969"/>
                </a:lnTo>
                <a:lnTo>
                  <a:pt x="21600" y="10800"/>
                </a:lnTo>
                <a:lnTo>
                  <a:pt x="11234" y="21600"/>
                </a:lnTo>
                <a:lnTo>
                  <a:pt x="868" y="10800"/>
                </a:lnTo>
                <a:lnTo>
                  <a:pt x="0" y="9969"/>
                </a:lnTo>
                <a:lnTo>
                  <a:pt x="868" y="9969"/>
                </a:lnTo>
                <a:lnTo>
                  <a:pt x="11234" y="0"/>
                </a:lnTo>
                <a:lnTo>
                  <a:pt x="11234" y="831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7" name="Shape"/>
          <p:cNvSpPr/>
          <p:nvPr/>
        </p:nvSpPr>
        <p:spPr>
          <a:xfrm>
            <a:off x="4257675" y="3454400"/>
            <a:ext cx="1250950" cy="45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662"/>
                </a:lnTo>
                <a:lnTo>
                  <a:pt x="0" y="0"/>
                </a:lnTo>
                <a:lnTo>
                  <a:pt x="21600" y="19938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8" name="Shape"/>
          <p:cNvSpPr/>
          <p:nvPr/>
        </p:nvSpPr>
        <p:spPr>
          <a:xfrm>
            <a:off x="2901950" y="3454400"/>
            <a:ext cx="2606675" cy="908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4" y="831"/>
                </a:moveTo>
                <a:lnTo>
                  <a:pt x="868" y="10800"/>
                </a:lnTo>
                <a:lnTo>
                  <a:pt x="868" y="9969"/>
                </a:lnTo>
                <a:lnTo>
                  <a:pt x="11234" y="20769"/>
                </a:lnTo>
                <a:lnTo>
                  <a:pt x="11234" y="21600"/>
                </a:lnTo>
                <a:lnTo>
                  <a:pt x="11234" y="20769"/>
                </a:lnTo>
                <a:lnTo>
                  <a:pt x="21600" y="9969"/>
                </a:lnTo>
                <a:lnTo>
                  <a:pt x="21600" y="10800"/>
                </a:lnTo>
                <a:lnTo>
                  <a:pt x="11234" y="21600"/>
                </a:lnTo>
                <a:lnTo>
                  <a:pt x="868" y="10800"/>
                </a:lnTo>
                <a:lnTo>
                  <a:pt x="0" y="9969"/>
                </a:lnTo>
                <a:lnTo>
                  <a:pt x="868" y="9969"/>
                </a:lnTo>
                <a:lnTo>
                  <a:pt x="11234" y="0"/>
                </a:lnTo>
                <a:lnTo>
                  <a:pt x="11234" y="831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09" name="Shape"/>
          <p:cNvSpPr/>
          <p:nvPr/>
        </p:nvSpPr>
        <p:spPr>
          <a:xfrm>
            <a:off x="4257675" y="3454400"/>
            <a:ext cx="1250950" cy="45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662"/>
                </a:lnTo>
                <a:lnTo>
                  <a:pt x="0" y="0"/>
                </a:lnTo>
                <a:lnTo>
                  <a:pt x="21600" y="19938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0" name="condition"/>
          <p:cNvSpPr txBox="1"/>
          <p:nvPr/>
        </p:nvSpPr>
        <p:spPr>
          <a:xfrm>
            <a:off x="3597275" y="3698875"/>
            <a:ext cx="113111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condition</a:t>
            </a:r>
          </a:p>
        </p:txBody>
      </p:sp>
      <p:sp>
        <p:nvSpPr>
          <p:cNvPr id="411" name="Rectangle"/>
          <p:cNvSpPr/>
          <p:nvPr/>
        </p:nvSpPr>
        <p:spPr>
          <a:xfrm>
            <a:off x="4257675" y="1423192"/>
            <a:ext cx="34925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2" name="Rectangle"/>
          <p:cNvSpPr/>
          <p:nvPr/>
        </p:nvSpPr>
        <p:spPr>
          <a:xfrm>
            <a:off x="4257675" y="2051842"/>
            <a:ext cx="34925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3" name="Rectangle"/>
          <p:cNvSpPr/>
          <p:nvPr/>
        </p:nvSpPr>
        <p:spPr>
          <a:xfrm>
            <a:off x="3111500" y="2266950"/>
            <a:ext cx="2327275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4" name="Rectangle"/>
          <p:cNvSpPr/>
          <p:nvPr/>
        </p:nvSpPr>
        <p:spPr>
          <a:xfrm>
            <a:off x="5403850" y="2266950"/>
            <a:ext cx="34925" cy="3841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5" name="Rectangle"/>
          <p:cNvSpPr/>
          <p:nvPr/>
        </p:nvSpPr>
        <p:spPr>
          <a:xfrm>
            <a:off x="3111500" y="2616200"/>
            <a:ext cx="2292350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6" name="Rectangle"/>
          <p:cNvSpPr/>
          <p:nvPr/>
        </p:nvSpPr>
        <p:spPr>
          <a:xfrm>
            <a:off x="3111500" y="2266950"/>
            <a:ext cx="33338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7" name="true"/>
          <p:cNvSpPr txBox="1"/>
          <p:nvPr/>
        </p:nvSpPr>
        <p:spPr>
          <a:xfrm>
            <a:off x="5508625" y="3524250"/>
            <a:ext cx="494147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418" name="Rectangle"/>
          <p:cNvSpPr/>
          <p:nvPr/>
        </p:nvSpPr>
        <p:spPr>
          <a:xfrm>
            <a:off x="4257675" y="4321967"/>
            <a:ext cx="34925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19" name="Rectangle"/>
          <p:cNvSpPr/>
          <p:nvPr/>
        </p:nvSpPr>
        <p:spPr>
          <a:xfrm>
            <a:off x="4257675" y="2610642"/>
            <a:ext cx="34925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0" name="Rectangle"/>
          <p:cNvSpPr/>
          <p:nvPr/>
        </p:nvSpPr>
        <p:spPr>
          <a:xfrm>
            <a:off x="4257675" y="3239292"/>
            <a:ext cx="34925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1" name="action(s)"/>
          <p:cNvSpPr txBox="1"/>
          <p:nvPr/>
        </p:nvSpPr>
        <p:spPr>
          <a:xfrm>
            <a:off x="3667123" y="2266950"/>
            <a:ext cx="108405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action(s)</a:t>
            </a:r>
          </a:p>
        </p:txBody>
      </p:sp>
      <p:sp>
        <p:nvSpPr>
          <p:cNvPr id="422" name="false"/>
          <p:cNvSpPr txBox="1"/>
          <p:nvPr/>
        </p:nvSpPr>
        <p:spPr>
          <a:xfrm>
            <a:off x="4327525" y="4362450"/>
            <a:ext cx="602878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3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423" name="Rectangle"/>
          <p:cNvSpPr/>
          <p:nvPr/>
        </p:nvSpPr>
        <p:spPr>
          <a:xfrm>
            <a:off x="5503067" y="3873500"/>
            <a:ext cx="12702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4" name="Rectangle"/>
          <p:cNvSpPr/>
          <p:nvPr/>
        </p:nvSpPr>
        <p:spPr>
          <a:xfrm>
            <a:off x="6338092" y="3873500"/>
            <a:ext cx="12702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5" name="Rectangle"/>
          <p:cNvSpPr/>
          <p:nvPr/>
        </p:nvSpPr>
        <p:spPr>
          <a:xfrm>
            <a:off x="6343650" y="3867942"/>
            <a:ext cx="333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6" name="Rectangle"/>
          <p:cNvSpPr/>
          <p:nvPr/>
        </p:nvSpPr>
        <p:spPr>
          <a:xfrm>
            <a:off x="6343650" y="1877217"/>
            <a:ext cx="333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7" name="Rectangle"/>
          <p:cNvSpPr/>
          <p:nvPr/>
        </p:nvSpPr>
        <p:spPr>
          <a:xfrm>
            <a:off x="6338092" y="1882775"/>
            <a:ext cx="12702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8" name="Rectangle"/>
          <p:cNvSpPr/>
          <p:nvPr/>
        </p:nvSpPr>
        <p:spPr>
          <a:xfrm>
            <a:off x="4460080" y="1882775"/>
            <a:ext cx="12702" cy="34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4191000" y="1295400"/>
            <a:ext cx="152400" cy="152400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30" name="Line"/>
          <p:cNvSpPr/>
          <p:nvPr/>
        </p:nvSpPr>
        <p:spPr>
          <a:xfrm>
            <a:off x="4267200" y="1447800"/>
            <a:ext cx="0" cy="79057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H="1" flipV="1">
            <a:off x="4267200" y="1904999"/>
            <a:ext cx="2057400" cy="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Line"/>
          <p:cNvSpPr/>
          <p:nvPr/>
        </p:nvSpPr>
        <p:spPr>
          <a:xfrm flipH="1">
            <a:off x="6324598" y="1905000"/>
            <a:ext cx="2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Line"/>
          <p:cNvSpPr/>
          <p:nvPr/>
        </p:nvSpPr>
        <p:spPr>
          <a:xfrm flipH="1">
            <a:off x="5486400" y="3886200"/>
            <a:ext cx="838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Line"/>
          <p:cNvSpPr/>
          <p:nvPr/>
        </p:nvSpPr>
        <p:spPr>
          <a:xfrm>
            <a:off x="4276725" y="2657475"/>
            <a:ext cx="1" cy="80962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Line"/>
          <p:cNvSpPr/>
          <p:nvPr/>
        </p:nvSpPr>
        <p:spPr>
          <a:xfrm>
            <a:off x="4267200" y="4343400"/>
            <a:ext cx="0" cy="79057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6" name="Circle"/>
          <p:cNvSpPr/>
          <p:nvPr/>
        </p:nvSpPr>
        <p:spPr>
          <a:xfrm>
            <a:off x="4191000" y="5133975"/>
            <a:ext cx="152400" cy="152400"/>
          </a:xfrm>
          <a:prstGeom prst="ellips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9.7  break and continue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Statements </a:t>
            </a:r>
          </a:p>
        </p:txBody>
      </p:sp>
      <p:sp>
        <p:nvSpPr>
          <p:cNvPr id="439" name="brea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break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Immediate exit from the structure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Used to escape early from a loop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Skip the remainder of a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statement</a:t>
            </a:r>
          </a:p>
          <a:p>
            <a:pPr>
              <a:spcBef>
                <a:spcPts val="500"/>
              </a:spcBef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continue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Skips the remaining statements in the body of the structure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Proceeds with the next iteration of the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Break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BreakTest.html</a:t>
            </a:r>
            <a:br/>
            <a:r>
              <a:t>(1 of 2)</a:t>
            </a:r>
          </a:p>
        </p:txBody>
      </p:sp>
      <p:pic>
        <p:nvPicPr>
          <p:cNvPr id="44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1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9.1 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  Introduction </a:t>
            </a:r>
          </a:p>
        </p:txBody>
      </p:sp>
      <p:sp>
        <p:nvSpPr>
          <p:cNvPr id="55" name="Continuation of Chapter 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42950" indent="-285750">
              <a:spcBef>
                <a:spcPts val="0"/>
              </a:spcBef>
              <a:defRPr sz="2200"/>
            </a:lvl2pPr>
          </a:lstStyle>
          <a:p>
            <a:pPr/>
            <a:r>
              <a:t>Continuation of Chapter 8</a:t>
            </a:r>
          </a:p>
          <a:p>
            <a:pPr lvl="1"/>
            <a:r>
              <a:t>Theory and principles of structured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reak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BreakTest.html</a:t>
            </a:r>
            <a:br/>
            <a:r>
              <a:t>(2 of 2)</a:t>
            </a:r>
          </a:p>
        </p:txBody>
      </p:sp>
      <p:pic>
        <p:nvPicPr>
          <p:cNvPr id="44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2036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9_11.png" descr="9_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2286000"/>
            <a:ext cx="5534025" cy="2447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ontinue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ContinueTest.html</a:t>
            </a:r>
            <a:br/>
            <a:r>
              <a:t>(1 of 2)</a:t>
            </a:r>
          </a:p>
        </p:txBody>
      </p:sp>
      <p:pic>
        <p:nvPicPr>
          <p:cNvPr id="44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656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ontinue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ContinueTest.html</a:t>
            </a:r>
            <a:br/>
            <a:r>
              <a:t>(2 of 2)</a:t>
            </a:r>
          </a:p>
        </p:txBody>
      </p:sp>
      <p:pic>
        <p:nvPicPr>
          <p:cNvPr id="45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89764" cy="1798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12.png" descr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752600"/>
            <a:ext cx="5534025" cy="334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9.8  Labeled break and continue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  Labeled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Statements </a:t>
            </a:r>
          </a:p>
        </p:txBody>
      </p:sp>
      <p:sp>
        <p:nvSpPr>
          <p:cNvPr id="456" name="Labeled break stat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Labeled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break</a:t>
            </a:r>
            <a:r>
              <a:t> statement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Break out of a nested set of structures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Immediate exit from that structure and enclosing repetition structures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Execution resumes with first statement after enclosing labeled statement</a:t>
            </a:r>
          </a:p>
          <a:p>
            <a:pPr/>
            <a:r>
              <a:t>Labeled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Skips the remaining statements in structure’s body and enclosing repetition structures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Proceeds with next iteration of enclosing labeled repetition structure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Loop-continuation test evaluates immediately after the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continue</a:t>
            </a:r>
            <a:r>
              <a:t> statement executes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BreakLabel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BreakLabelTest.html</a:t>
            </a:r>
            <a:br/>
            <a:r>
              <a:t>(1 of 2)</a:t>
            </a:r>
          </a:p>
        </p:txBody>
      </p:sp>
      <p:pic>
        <p:nvPicPr>
          <p:cNvPr id="45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BreakLabel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BreakLabelTest.html</a:t>
            </a:r>
            <a:br/>
            <a:r>
              <a:t>(2 of 2)</a:t>
            </a:r>
          </a:p>
        </p:txBody>
      </p:sp>
      <p:pic>
        <p:nvPicPr>
          <p:cNvPr id="46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02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9_13.png" descr="9_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2971800"/>
            <a:ext cx="5391150" cy="2505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3251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ontinueLabel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ContinueLabelTest.html</a:t>
            </a:r>
            <a:br/>
            <a:r>
              <a:rPr sz="1600"/>
              <a:t>(1 of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ontinueLabel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ContinueLabelTest.html</a:t>
            </a:r>
            <a:br/>
            <a:r>
              <a:rPr sz="1600"/>
              <a:t>(2 of 2)</a:t>
            </a:r>
          </a:p>
        </p:txBody>
      </p:sp>
      <p:pic>
        <p:nvPicPr>
          <p:cNvPr id="46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160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9_14.png" descr="9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752600"/>
            <a:ext cx="5391150" cy="2562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9.9  Logical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  Logical Operators </a:t>
            </a:r>
          </a:p>
        </p:txBody>
      </p:sp>
      <p:sp>
        <p:nvSpPr>
          <p:cNvPr id="473" name="More logical opera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logical operators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Logical AND (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&amp;&amp;</a:t>
            </a:r>
            <a:r>
              <a:t> )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Logical OR (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||</a:t>
            </a:r>
            <a:r>
              <a:t> )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Logical NOT (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!</a:t>
            </a:r>
            <a:r>
              <a:t>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9.9  Logical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  Logical Operators</a:t>
            </a:r>
          </a:p>
        </p:txBody>
      </p:sp>
      <p:pic>
        <p:nvPicPr>
          <p:cNvPr id="47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679"/>
          <a:stretch>
            <a:fillRect/>
          </a:stretch>
        </p:blipFill>
        <p:spPr>
          <a:xfrm>
            <a:off x="1143000" y="1676400"/>
            <a:ext cx="7010400" cy="2089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9.2  Essentials of Counter-Controlled Repet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  Essentials of Counter-Controlled Repetition </a:t>
            </a:r>
          </a:p>
        </p:txBody>
      </p:sp>
      <p:sp>
        <p:nvSpPr>
          <p:cNvPr id="58" name="Counter-controlled repet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Counter-controlled repetition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Name of a control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Initial value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Increment or decrement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Final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9.9  Logical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  Logical Operators</a:t>
            </a:r>
          </a:p>
        </p:txBody>
      </p:sp>
      <p:pic>
        <p:nvPicPr>
          <p:cNvPr id="47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297"/>
          <a:stretch>
            <a:fillRect/>
          </a:stretch>
        </p:blipFill>
        <p:spPr>
          <a:xfrm>
            <a:off x="1143000" y="1370012"/>
            <a:ext cx="6370638" cy="1726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37888"/>
          <a:stretch>
            <a:fillRect/>
          </a:stretch>
        </p:blipFill>
        <p:spPr>
          <a:xfrm>
            <a:off x="1143000" y="3886200"/>
            <a:ext cx="6477000" cy="93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ogicalOperators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LogicalOperators.html</a:t>
            </a:r>
            <a:br/>
            <a:r>
              <a:rPr sz="1600"/>
              <a:t>(1 of 2)</a:t>
            </a:r>
          </a:p>
        </p:txBody>
      </p:sp>
      <p:pic>
        <p:nvPicPr>
          <p:cNvPr id="48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ogicalOperators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LogicalOperators.html</a:t>
            </a:r>
            <a:br/>
            <a:r>
              <a:rPr sz="1600"/>
              <a:t>(2 of 2)</a:t>
            </a:r>
          </a:p>
        </p:txBody>
      </p:sp>
      <p:pic>
        <p:nvPicPr>
          <p:cNvPr id="48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89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9_18.png" descr="9_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533400"/>
            <a:ext cx="6172200" cy="4405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9.9  Logical Operator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9  Logical Operators</a:t>
            </a:r>
          </a:p>
        </p:txBody>
      </p:sp>
      <p:pic>
        <p:nvPicPr>
          <p:cNvPr id="49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25078"/>
          <a:stretch>
            <a:fillRect/>
          </a:stretch>
        </p:blipFill>
        <p:spPr>
          <a:xfrm>
            <a:off x="838200" y="1447800"/>
            <a:ext cx="7391400" cy="299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  <p:sp>
        <p:nvSpPr>
          <p:cNvPr id="494" name="Flowchar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Flowcharts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Reveal the structured nature of programs</a:t>
            </a:r>
          </a:p>
          <a:p>
            <a:pPr/>
            <a:r>
              <a:t>Single-entry/single-exit control structures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Only one way to enter and one way to exit each control structure</a:t>
            </a:r>
          </a:p>
          <a:p>
            <a:pPr/>
            <a:r>
              <a:t>Control structure stacking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The exit point of one control structure is connected to the entry point of the next control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angle"/>
          <p:cNvSpPr/>
          <p:nvPr/>
        </p:nvSpPr>
        <p:spPr>
          <a:xfrm>
            <a:off x="2781300" y="2760661"/>
            <a:ext cx="152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97" name="Rectangle"/>
          <p:cNvSpPr/>
          <p:nvPr/>
        </p:nvSpPr>
        <p:spPr>
          <a:xfrm>
            <a:off x="2781300" y="2735261"/>
            <a:ext cx="25400" cy="63024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98" name="Rectangle"/>
          <p:cNvSpPr/>
          <p:nvPr/>
        </p:nvSpPr>
        <p:spPr>
          <a:xfrm>
            <a:off x="2781300" y="2735261"/>
            <a:ext cx="177800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99" name="Rectangle"/>
          <p:cNvSpPr/>
          <p:nvPr/>
        </p:nvSpPr>
        <p:spPr>
          <a:xfrm>
            <a:off x="2933700" y="2760661"/>
            <a:ext cx="25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0" name="Rectangle"/>
          <p:cNvSpPr/>
          <p:nvPr/>
        </p:nvSpPr>
        <p:spPr>
          <a:xfrm>
            <a:off x="2781300" y="3340100"/>
            <a:ext cx="152400" cy="25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1" name="Rectangle"/>
          <p:cNvSpPr/>
          <p:nvPr/>
        </p:nvSpPr>
        <p:spPr>
          <a:xfrm>
            <a:off x="4362450" y="2660650"/>
            <a:ext cx="152400" cy="603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2" name="Rectangle"/>
          <p:cNvSpPr/>
          <p:nvPr/>
        </p:nvSpPr>
        <p:spPr>
          <a:xfrm>
            <a:off x="4362450" y="2635250"/>
            <a:ext cx="25400" cy="6286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3" name="Rectangle"/>
          <p:cNvSpPr/>
          <p:nvPr/>
        </p:nvSpPr>
        <p:spPr>
          <a:xfrm>
            <a:off x="4362450" y="2635250"/>
            <a:ext cx="177800" cy="25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4" name="Rectangle"/>
          <p:cNvSpPr/>
          <p:nvPr/>
        </p:nvSpPr>
        <p:spPr>
          <a:xfrm>
            <a:off x="4514850" y="2660650"/>
            <a:ext cx="25400" cy="603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5" name="Rectangle"/>
          <p:cNvSpPr/>
          <p:nvPr/>
        </p:nvSpPr>
        <p:spPr>
          <a:xfrm>
            <a:off x="4362450" y="3238500"/>
            <a:ext cx="152400" cy="25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6" name="Rectangle"/>
          <p:cNvSpPr/>
          <p:nvPr/>
        </p:nvSpPr>
        <p:spPr>
          <a:xfrm>
            <a:off x="6505575" y="3994150"/>
            <a:ext cx="152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7" name="Rectangle"/>
          <p:cNvSpPr/>
          <p:nvPr/>
        </p:nvSpPr>
        <p:spPr>
          <a:xfrm>
            <a:off x="6505575" y="3970337"/>
            <a:ext cx="25400" cy="6286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8" name="Rectangle"/>
          <p:cNvSpPr/>
          <p:nvPr/>
        </p:nvSpPr>
        <p:spPr>
          <a:xfrm>
            <a:off x="6505575" y="3970337"/>
            <a:ext cx="177800" cy="2381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9" name="Rectangle"/>
          <p:cNvSpPr/>
          <p:nvPr/>
        </p:nvSpPr>
        <p:spPr>
          <a:xfrm>
            <a:off x="6657975" y="3994150"/>
            <a:ext cx="25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0" name="Rectangle"/>
          <p:cNvSpPr/>
          <p:nvPr/>
        </p:nvSpPr>
        <p:spPr>
          <a:xfrm>
            <a:off x="6505575" y="4573587"/>
            <a:ext cx="152400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1" name="Rectangle"/>
          <p:cNvSpPr/>
          <p:nvPr/>
        </p:nvSpPr>
        <p:spPr>
          <a:xfrm>
            <a:off x="7194550" y="2786061"/>
            <a:ext cx="152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2" name="Rectangle"/>
          <p:cNvSpPr/>
          <p:nvPr/>
        </p:nvSpPr>
        <p:spPr>
          <a:xfrm>
            <a:off x="7194550" y="2760661"/>
            <a:ext cx="25400" cy="63024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3" name="Rectangle"/>
          <p:cNvSpPr/>
          <p:nvPr/>
        </p:nvSpPr>
        <p:spPr>
          <a:xfrm>
            <a:off x="7194550" y="2760661"/>
            <a:ext cx="177800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4" name="Rectangle"/>
          <p:cNvSpPr/>
          <p:nvPr/>
        </p:nvSpPr>
        <p:spPr>
          <a:xfrm>
            <a:off x="7346950" y="2786061"/>
            <a:ext cx="25400" cy="604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5" name="Rectangle"/>
          <p:cNvSpPr/>
          <p:nvPr/>
        </p:nvSpPr>
        <p:spPr>
          <a:xfrm>
            <a:off x="7194550" y="3365500"/>
            <a:ext cx="152400" cy="25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6" name="Rectangle"/>
          <p:cNvSpPr/>
          <p:nvPr/>
        </p:nvSpPr>
        <p:spPr>
          <a:xfrm>
            <a:off x="7194550" y="1728786"/>
            <a:ext cx="152400" cy="603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7" name="Rectangle"/>
          <p:cNvSpPr/>
          <p:nvPr/>
        </p:nvSpPr>
        <p:spPr>
          <a:xfrm>
            <a:off x="7194550" y="1703386"/>
            <a:ext cx="25400" cy="6286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8" name="Rectangle"/>
          <p:cNvSpPr/>
          <p:nvPr/>
        </p:nvSpPr>
        <p:spPr>
          <a:xfrm>
            <a:off x="7194550" y="1703386"/>
            <a:ext cx="177800" cy="254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9" name="Rectangle"/>
          <p:cNvSpPr/>
          <p:nvPr/>
        </p:nvSpPr>
        <p:spPr>
          <a:xfrm>
            <a:off x="7346950" y="1728786"/>
            <a:ext cx="25400" cy="603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0" name="Rectangle"/>
          <p:cNvSpPr/>
          <p:nvPr/>
        </p:nvSpPr>
        <p:spPr>
          <a:xfrm>
            <a:off x="7194550" y="2308225"/>
            <a:ext cx="152400" cy="2381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1" name="Shape"/>
          <p:cNvSpPr/>
          <p:nvPr/>
        </p:nvSpPr>
        <p:spPr>
          <a:xfrm>
            <a:off x="2678111" y="3843337"/>
            <a:ext cx="306389" cy="906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19"/>
                </a:moveTo>
                <a:lnTo>
                  <a:pt x="10856" y="21600"/>
                </a:lnTo>
                <a:lnTo>
                  <a:pt x="21600" y="10819"/>
                </a:lnTo>
                <a:lnTo>
                  <a:pt x="10856" y="0"/>
                </a:lnTo>
                <a:lnTo>
                  <a:pt x="0" y="10819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2" name="Shape"/>
          <p:cNvSpPr/>
          <p:nvPr/>
        </p:nvSpPr>
        <p:spPr>
          <a:xfrm>
            <a:off x="2678111" y="3792537"/>
            <a:ext cx="331789" cy="10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" y="10817"/>
                </a:moveTo>
                <a:lnTo>
                  <a:pt x="11678" y="20511"/>
                </a:lnTo>
                <a:lnTo>
                  <a:pt x="10025" y="20511"/>
                </a:lnTo>
                <a:lnTo>
                  <a:pt x="19946" y="10817"/>
                </a:lnTo>
                <a:lnTo>
                  <a:pt x="21600" y="10817"/>
                </a:lnTo>
                <a:lnTo>
                  <a:pt x="19946" y="10817"/>
                </a:lnTo>
                <a:lnTo>
                  <a:pt x="10025" y="1089"/>
                </a:lnTo>
                <a:lnTo>
                  <a:pt x="11678" y="0"/>
                </a:lnTo>
                <a:lnTo>
                  <a:pt x="11678" y="1089"/>
                </a:lnTo>
                <a:lnTo>
                  <a:pt x="21600" y="10817"/>
                </a:lnTo>
                <a:lnTo>
                  <a:pt x="11678" y="20511"/>
                </a:lnTo>
                <a:lnTo>
                  <a:pt x="10025" y="21600"/>
                </a:lnTo>
                <a:lnTo>
                  <a:pt x="10025" y="20511"/>
                </a:lnTo>
                <a:lnTo>
                  <a:pt x="0" y="10817"/>
                </a:lnTo>
                <a:lnTo>
                  <a:pt x="1654" y="10817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3" name="Shape"/>
          <p:cNvSpPr/>
          <p:nvPr/>
        </p:nvSpPr>
        <p:spPr>
          <a:xfrm>
            <a:off x="2678111" y="3843337"/>
            <a:ext cx="179389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58" y="21600"/>
                </a:lnTo>
                <a:lnTo>
                  <a:pt x="0" y="21600"/>
                </a:lnTo>
                <a:lnTo>
                  <a:pt x="18542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4" name="Shape"/>
          <p:cNvSpPr/>
          <p:nvPr/>
        </p:nvSpPr>
        <p:spPr>
          <a:xfrm>
            <a:off x="7116761" y="3843337"/>
            <a:ext cx="306389" cy="906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19"/>
                </a:moveTo>
                <a:lnTo>
                  <a:pt x="10856" y="21600"/>
                </a:lnTo>
                <a:lnTo>
                  <a:pt x="21600" y="10819"/>
                </a:lnTo>
                <a:lnTo>
                  <a:pt x="10856" y="0"/>
                </a:lnTo>
                <a:lnTo>
                  <a:pt x="0" y="10819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5" name="Shape"/>
          <p:cNvSpPr/>
          <p:nvPr/>
        </p:nvSpPr>
        <p:spPr>
          <a:xfrm>
            <a:off x="7116761" y="3792537"/>
            <a:ext cx="331789" cy="10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" y="10817"/>
                </a:moveTo>
                <a:lnTo>
                  <a:pt x="11678" y="20511"/>
                </a:lnTo>
                <a:lnTo>
                  <a:pt x="10025" y="20511"/>
                </a:lnTo>
                <a:lnTo>
                  <a:pt x="19946" y="10817"/>
                </a:lnTo>
                <a:lnTo>
                  <a:pt x="21600" y="10817"/>
                </a:lnTo>
                <a:lnTo>
                  <a:pt x="19946" y="10817"/>
                </a:lnTo>
                <a:lnTo>
                  <a:pt x="10025" y="1089"/>
                </a:lnTo>
                <a:lnTo>
                  <a:pt x="11678" y="0"/>
                </a:lnTo>
                <a:lnTo>
                  <a:pt x="11678" y="1089"/>
                </a:lnTo>
                <a:lnTo>
                  <a:pt x="21600" y="10817"/>
                </a:lnTo>
                <a:lnTo>
                  <a:pt x="11678" y="20511"/>
                </a:lnTo>
                <a:lnTo>
                  <a:pt x="10025" y="21600"/>
                </a:lnTo>
                <a:lnTo>
                  <a:pt x="10025" y="20511"/>
                </a:lnTo>
                <a:lnTo>
                  <a:pt x="0" y="10817"/>
                </a:lnTo>
                <a:lnTo>
                  <a:pt x="1654" y="10817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6" name="Shape"/>
          <p:cNvSpPr/>
          <p:nvPr/>
        </p:nvSpPr>
        <p:spPr>
          <a:xfrm>
            <a:off x="7116761" y="3843337"/>
            <a:ext cx="179389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58" y="21600"/>
                </a:lnTo>
                <a:lnTo>
                  <a:pt x="0" y="21600"/>
                </a:lnTo>
                <a:lnTo>
                  <a:pt x="18542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7" name="Shape"/>
          <p:cNvSpPr/>
          <p:nvPr/>
        </p:nvSpPr>
        <p:spPr>
          <a:xfrm>
            <a:off x="2551111" y="4271962"/>
            <a:ext cx="152402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53"/>
                </a:moveTo>
                <a:lnTo>
                  <a:pt x="0" y="0"/>
                </a:lnTo>
                <a:lnTo>
                  <a:pt x="10800" y="7353"/>
                </a:lnTo>
                <a:lnTo>
                  <a:pt x="21600" y="7353"/>
                </a:lnTo>
                <a:lnTo>
                  <a:pt x="10800" y="14706"/>
                </a:lnTo>
                <a:lnTo>
                  <a:pt x="0" y="21600"/>
                </a:lnTo>
                <a:lnTo>
                  <a:pt x="0" y="14706"/>
                </a:lnTo>
                <a:lnTo>
                  <a:pt x="10800" y="7353"/>
                </a:lnTo>
                <a:lnTo>
                  <a:pt x="10800" y="14706"/>
                </a:lnTo>
                <a:lnTo>
                  <a:pt x="0" y="7353"/>
                </a:lnTo>
                <a:lnTo>
                  <a:pt x="0" y="0"/>
                </a:lnTo>
                <a:lnTo>
                  <a:pt x="3600" y="0"/>
                </a:lnTo>
                <a:lnTo>
                  <a:pt x="3600" y="7353"/>
                </a:lnTo>
                <a:lnTo>
                  <a:pt x="0" y="735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8" name="Square"/>
          <p:cNvSpPr/>
          <p:nvPr/>
        </p:nvSpPr>
        <p:spPr>
          <a:xfrm>
            <a:off x="2551111" y="4297362"/>
            <a:ext cx="254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29" name="Shape"/>
          <p:cNvSpPr/>
          <p:nvPr/>
        </p:nvSpPr>
        <p:spPr>
          <a:xfrm>
            <a:off x="2551111" y="4271962"/>
            <a:ext cx="76202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0" name="Rectangle"/>
          <p:cNvSpPr/>
          <p:nvPr/>
        </p:nvSpPr>
        <p:spPr>
          <a:xfrm>
            <a:off x="2213767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1" name="Rectangle"/>
          <p:cNvSpPr/>
          <p:nvPr/>
        </p:nvSpPr>
        <p:spPr>
          <a:xfrm>
            <a:off x="2520156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2" name="Rectangle"/>
          <p:cNvSpPr/>
          <p:nvPr/>
        </p:nvSpPr>
        <p:spPr>
          <a:xfrm>
            <a:off x="2219325" y="4297362"/>
            <a:ext cx="306389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2781300" y="2735261"/>
            <a:ext cx="25400" cy="6302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4" name="Rectangle"/>
          <p:cNvSpPr/>
          <p:nvPr/>
        </p:nvSpPr>
        <p:spPr>
          <a:xfrm>
            <a:off x="2781300" y="2735261"/>
            <a:ext cx="1778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5" name="Rectangle"/>
          <p:cNvSpPr/>
          <p:nvPr/>
        </p:nvSpPr>
        <p:spPr>
          <a:xfrm>
            <a:off x="2933700" y="2760661"/>
            <a:ext cx="25400" cy="6048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6" name="Rectangle"/>
          <p:cNvSpPr/>
          <p:nvPr/>
        </p:nvSpPr>
        <p:spPr>
          <a:xfrm>
            <a:off x="2781300" y="3340100"/>
            <a:ext cx="152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7" name="Shape"/>
          <p:cNvSpPr/>
          <p:nvPr/>
        </p:nvSpPr>
        <p:spPr>
          <a:xfrm>
            <a:off x="2066925" y="4221162"/>
            <a:ext cx="152400" cy="150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14"/>
                </a:moveTo>
                <a:lnTo>
                  <a:pt x="3600" y="17962"/>
                </a:lnTo>
                <a:lnTo>
                  <a:pt x="10800" y="21600"/>
                </a:lnTo>
                <a:lnTo>
                  <a:pt x="18000" y="17962"/>
                </a:lnTo>
                <a:lnTo>
                  <a:pt x="21600" y="10914"/>
                </a:lnTo>
                <a:lnTo>
                  <a:pt x="18000" y="3638"/>
                </a:lnTo>
                <a:lnTo>
                  <a:pt x="10800" y="0"/>
                </a:lnTo>
                <a:lnTo>
                  <a:pt x="3600" y="3638"/>
                </a:lnTo>
                <a:lnTo>
                  <a:pt x="0" y="1091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8" name="Shape"/>
          <p:cNvSpPr/>
          <p:nvPr/>
        </p:nvSpPr>
        <p:spPr>
          <a:xfrm>
            <a:off x="2066925" y="4195762"/>
            <a:ext cx="177800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6" y="12454"/>
                </a:moveTo>
                <a:lnTo>
                  <a:pt x="6171" y="18486"/>
                </a:lnTo>
                <a:lnTo>
                  <a:pt x="3086" y="15568"/>
                </a:lnTo>
                <a:lnTo>
                  <a:pt x="9257" y="18486"/>
                </a:lnTo>
                <a:lnTo>
                  <a:pt x="15429" y="15568"/>
                </a:lnTo>
                <a:lnTo>
                  <a:pt x="15429" y="18486"/>
                </a:lnTo>
                <a:lnTo>
                  <a:pt x="18514" y="12454"/>
                </a:lnTo>
                <a:lnTo>
                  <a:pt x="15429" y="6227"/>
                </a:lnTo>
                <a:lnTo>
                  <a:pt x="9257" y="3114"/>
                </a:lnTo>
                <a:lnTo>
                  <a:pt x="3086" y="6227"/>
                </a:lnTo>
                <a:lnTo>
                  <a:pt x="6171" y="6227"/>
                </a:lnTo>
                <a:lnTo>
                  <a:pt x="3086" y="12454"/>
                </a:lnTo>
                <a:lnTo>
                  <a:pt x="0" y="12454"/>
                </a:lnTo>
                <a:lnTo>
                  <a:pt x="3086" y="6227"/>
                </a:lnTo>
                <a:lnTo>
                  <a:pt x="3086" y="3114"/>
                </a:lnTo>
                <a:lnTo>
                  <a:pt x="9257" y="0"/>
                </a:lnTo>
                <a:lnTo>
                  <a:pt x="15429" y="3114"/>
                </a:lnTo>
                <a:lnTo>
                  <a:pt x="18514" y="6227"/>
                </a:lnTo>
                <a:lnTo>
                  <a:pt x="21600" y="12454"/>
                </a:lnTo>
                <a:lnTo>
                  <a:pt x="18514" y="18486"/>
                </a:lnTo>
                <a:lnTo>
                  <a:pt x="15429" y="18486"/>
                </a:lnTo>
                <a:lnTo>
                  <a:pt x="9257" y="21600"/>
                </a:lnTo>
                <a:lnTo>
                  <a:pt x="3086" y="18486"/>
                </a:lnTo>
                <a:lnTo>
                  <a:pt x="0" y="12454"/>
                </a:lnTo>
                <a:lnTo>
                  <a:pt x="3086" y="12454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39" name="Shape"/>
          <p:cNvSpPr/>
          <p:nvPr/>
        </p:nvSpPr>
        <p:spPr>
          <a:xfrm>
            <a:off x="2678111" y="3792537"/>
            <a:ext cx="331789" cy="10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" y="10817"/>
                </a:moveTo>
                <a:lnTo>
                  <a:pt x="11678" y="20511"/>
                </a:lnTo>
                <a:lnTo>
                  <a:pt x="10025" y="20511"/>
                </a:lnTo>
                <a:lnTo>
                  <a:pt x="19946" y="10817"/>
                </a:lnTo>
                <a:lnTo>
                  <a:pt x="21600" y="10817"/>
                </a:lnTo>
                <a:lnTo>
                  <a:pt x="19946" y="10817"/>
                </a:lnTo>
                <a:lnTo>
                  <a:pt x="10025" y="1089"/>
                </a:lnTo>
                <a:lnTo>
                  <a:pt x="11678" y="0"/>
                </a:lnTo>
                <a:lnTo>
                  <a:pt x="11678" y="1089"/>
                </a:lnTo>
                <a:lnTo>
                  <a:pt x="21600" y="10817"/>
                </a:lnTo>
                <a:lnTo>
                  <a:pt x="11678" y="20511"/>
                </a:lnTo>
                <a:lnTo>
                  <a:pt x="10025" y="21600"/>
                </a:lnTo>
                <a:lnTo>
                  <a:pt x="10025" y="20511"/>
                </a:lnTo>
                <a:lnTo>
                  <a:pt x="0" y="10817"/>
                </a:lnTo>
                <a:lnTo>
                  <a:pt x="1654" y="10817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0" name="Shape"/>
          <p:cNvSpPr/>
          <p:nvPr/>
        </p:nvSpPr>
        <p:spPr>
          <a:xfrm>
            <a:off x="2678111" y="3843337"/>
            <a:ext cx="179389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58" y="21600"/>
                </a:lnTo>
                <a:lnTo>
                  <a:pt x="0" y="21600"/>
                </a:lnTo>
                <a:lnTo>
                  <a:pt x="18542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1" name="Shape"/>
          <p:cNvSpPr/>
          <p:nvPr/>
        </p:nvSpPr>
        <p:spPr>
          <a:xfrm>
            <a:off x="3316287" y="4271962"/>
            <a:ext cx="152402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53"/>
                </a:moveTo>
                <a:lnTo>
                  <a:pt x="0" y="0"/>
                </a:lnTo>
                <a:lnTo>
                  <a:pt x="10800" y="7353"/>
                </a:lnTo>
                <a:lnTo>
                  <a:pt x="21600" y="7353"/>
                </a:lnTo>
                <a:lnTo>
                  <a:pt x="10800" y="14706"/>
                </a:lnTo>
                <a:lnTo>
                  <a:pt x="0" y="21600"/>
                </a:lnTo>
                <a:lnTo>
                  <a:pt x="0" y="14706"/>
                </a:lnTo>
                <a:lnTo>
                  <a:pt x="10800" y="7353"/>
                </a:lnTo>
                <a:lnTo>
                  <a:pt x="10800" y="14706"/>
                </a:lnTo>
                <a:lnTo>
                  <a:pt x="0" y="7353"/>
                </a:lnTo>
                <a:lnTo>
                  <a:pt x="0" y="0"/>
                </a:lnTo>
                <a:lnTo>
                  <a:pt x="3600" y="0"/>
                </a:lnTo>
                <a:lnTo>
                  <a:pt x="3600" y="7353"/>
                </a:lnTo>
                <a:lnTo>
                  <a:pt x="0" y="735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2" name="Square"/>
          <p:cNvSpPr/>
          <p:nvPr/>
        </p:nvSpPr>
        <p:spPr>
          <a:xfrm>
            <a:off x="3316287" y="4297362"/>
            <a:ext cx="254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3" name="Shape"/>
          <p:cNvSpPr/>
          <p:nvPr/>
        </p:nvSpPr>
        <p:spPr>
          <a:xfrm>
            <a:off x="3316287" y="4271962"/>
            <a:ext cx="76202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4" name="Rectangle"/>
          <p:cNvSpPr/>
          <p:nvPr/>
        </p:nvSpPr>
        <p:spPr>
          <a:xfrm>
            <a:off x="2978942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5" name="Rectangle"/>
          <p:cNvSpPr/>
          <p:nvPr/>
        </p:nvSpPr>
        <p:spPr>
          <a:xfrm>
            <a:off x="3285330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6" name="Rectangle"/>
          <p:cNvSpPr/>
          <p:nvPr/>
        </p:nvSpPr>
        <p:spPr>
          <a:xfrm>
            <a:off x="2984500" y="4297362"/>
            <a:ext cx="306389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7" name="Shape"/>
          <p:cNvSpPr/>
          <p:nvPr/>
        </p:nvSpPr>
        <p:spPr>
          <a:xfrm>
            <a:off x="2806700" y="3365500"/>
            <a:ext cx="762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0" y="21600"/>
                </a:moveTo>
                <a:lnTo>
                  <a:pt x="0" y="21600"/>
                </a:lnTo>
                <a:lnTo>
                  <a:pt x="7200" y="10686"/>
                </a:lnTo>
                <a:lnTo>
                  <a:pt x="7200" y="0"/>
                </a:lnTo>
                <a:lnTo>
                  <a:pt x="14400" y="10686"/>
                </a:lnTo>
                <a:lnTo>
                  <a:pt x="21600" y="21600"/>
                </a:lnTo>
                <a:lnTo>
                  <a:pt x="14400" y="21600"/>
                </a:lnTo>
                <a:lnTo>
                  <a:pt x="7200" y="10686"/>
                </a:lnTo>
                <a:lnTo>
                  <a:pt x="14400" y="10686"/>
                </a:lnTo>
                <a:lnTo>
                  <a:pt x="7200" y="21600"/>
                </a:lnTo>
                <a:lnTo>
                  <a:pt x="0" y="21600"/>
                </a:lnTo>
                <a:lnTo>
                  <a:pt x="0" y="17962"/>
                </a:lnTo>
                <a:lnTo>
                  <a:pt x="7200" y="17962"/>
                </a:lnTo>
                <a:lnTo>
                  <a:pt x="72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8" name="Square"/>
          <p:cNvSpPr/>
          <p:nvPr/>
        </p:nvSpPr>
        <p:spPr>
          <a:xfrm>
            <a:off x="2832100" y="3490912"/>
            <a:ext cx="254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49" name="Shape"/>
          <p:cNvSpPr/>
          <p:nvPr/>
        </p:nvSpPr>
        <p:spPr>
          <a:xfrm>
            <a:off x="2806700" y="3440112"/>
            <a:ext cx="50800" cy="7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10800" y="0"/>
                </a:lnTo>
                <a:lnTo>
                  <a:pt x="21600" y="21600"/>
                </a:lnTo>
                <a:lnTo>
                  <a:pt x="108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0" name="Rectangle"/>
          <p:cNvSpPr/>
          <p:nvPr/>
        </p:nvSpPr>
        <p:spPr>
          <a:xfrm>
            <a:off x="2832100" y="3837780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1" name="Rectangle"/>
          <p:cNvSpPr/>
          <p:nvPr/>
        </p:nvSpPr>
        <p:spPr>
          <a:xfrm>
            <a:off x="2832100" y="3536155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2" name="Rectangle"/>
          <p:cNvSpPr/>
          <p:nvPr/>
        </p:nvSpPr>
        <p:spPr>
          <a:xfrm>
            <a:off x="2832100" y="3541712"/>
            <a:ext cx="25400" cy="3016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3" name="Shape"/>
          <p:cNvSpPr/>
          <p:nvPr/>
        </p:nvSpPr>
        <p:spPr>
          <a:xfrm>
            <a:off x="2320925" y="4146550"/>
            <a:ext cx="77789" cy="10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106" y="0"/>
                </a:moveTo>
                <a:lnTo>
                  <a:pt x="21600" y="0"/>
                </a:lnTo>
                <a:lnTo>
                  <a:pt x="14106" y="21600"/>
                </a:lnTo>
                <a:lnTo>
                  <a:pt x="7053" y="21600"/>
                </a:lnTo>
                <a:lnTo>
                  <a:pt x="0" y="0"/>
                </a:lnTo>
                <a:lnTo>
                  <a:pt x="7053" y="0"/>
                </a:lnTo>
                <a:lnTo>
                  <a:pt x="14106" y="21600"/>
                </a:lnTo>
                <a:lnTo>
                  <a:pt x="7053" y="21600"/>
                </a:lnTo>
                <a:lnTo>
                  <a:pt x="14106" y="0"/>
                </a:lnTo>
                <a:lnTo>
                  <a:pt x="21600" y="0"/>
                </a:lnTo>
                <a:lnTo>
                  <a:pt x="21600" y="5143"/>
                </a:lnTo>
                <a:lnTo>
                  <a:pt x="14106" y="5143"/>
                </a:lnTo>
                <a:lnTo>
                  <a:pt x="1410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4" name="Square"/>
          <p:cNvSpPr/>
          <p:nvPr/>
        </p:nvSpPr>
        <p:spPr>
          <a:xfrm>
            <a:off x="2346325" y="4146550"/>
            <a:ext cx="25400" cy="238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5" name="Shape"/>
          <p:cNvSpPr/>
          <p:nvPr/>
        </p:nvSpPr>
        <p:spPr>
          <a:xfrm>
            <a:off x="2346325" y="4146550"/>
            <a:ext cx="52389" cy="10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73" y="0"/>
                </a:moveTo>
                <a:lnTo>
                  <a:pt x="21600" y="0"/>
                </a:lnTo>
                <a:lnTo>
                  <a:pt x="10473" y="21600"/>
                </a:lnTo>
                <a:lnTo>
                  <a:pt x="0" y="0"/>
                </a:lnTo>
                <a:lnTo>
                  <a:pt x="10473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6" name="Rectangle"/>
          <p:cNvSpPr/>
          <p:nvPr/>
        </p:nvSpPr>
        <p:spPr>
          <a:xfrm>
            <a:off x="2371725" y="4140992"/>
            <a:ext cx="2698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7" name="Rectangle"/>
          <p:cNvSpPr/>
          <p:nvPr/>
        </p:nvSpPr>
        <p:spPr>
          <a:xfrm>
            <a:off x="2371725" y="3082131"/>
            <a:ext cx="2698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8" name="Rectangle"/>
          <p:cNvSpPr/>
          <p:nvPr/>
        </p:nvSpPr>
        <p:spPr>
          <a:xfrm>
            <a:off x="2371725" y="3087686"/>
            <a:ext cx="26988" cy="10588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59" name="Rectangle"/>
          <p:cNvSpPr/>
          <p:nvPr/>
        </p:nvSpPr>
        <p:spPr>
          <a:xfrm>
            <a:off x="2750342" y="3087686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60" name="Rectangle"/>
          <p:cNvSpPr/>
          <p:nvPr/>
        </p:nvSpPr>
        <p:spPr>
          <a:xfrm>
            <a:off x="2366167" y="3087686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61" name="Rectangle"/>
          <p:cNvSpPr/>
          <p:nvPr/>
        </p:nvSpPr>
        <p:spPr>
          <a:xfrm>
            <a:off x="2371725" y="3087686"/>
            <a:ext cx="384175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62" name="T"/>
          <p:cNvSpPr txBox="1"/>
          <p:nvPr/>
        </p:nvSpPr>
        <p:spPr>
          <a:xfrm rot="16200000">
            <a:off x="2625575" y="3649513"/>
            <a:ext cx="13682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563" name="Shape"/>
          <p:cNvSpPr/>
          <p:nvPr/>
        </p:nvSpPr>
        <p:spPr>
          <a:xfrm>
            <a:off x="3443287" y="4221162"/>
            <a:ext cx="153989" cy="150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14"/>
                </a:moveTo>
                <a:lnTo>
                  <a:pt x="3563" y="17962"/>
                </a:lnTo>
                <a:lnTo>
                  <a:pt x="10911" y="21600"/>
                </a:lnTo>
                <a:lnTo>
                  <a:pt x="18037" y="17962"/>
                </a:lnTo>
                <a:lnTo>
                  <a:pt x="21600" y="10914"/>
                </a:lnTo>
                <a:lnTo>
                  <a:pt x="18037" y="3638"/>
                </a:lnTo>
                <a:lnTo>
                  <a:pt x="10911" y="0"/>
                </a:lnTo>
                <a:lnTo>
                  <a:pt x="3563" y="3638"/>
                </a:lnTo>
                <a:lnTo>
                  <a:pt x="0" y="1091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64" name="Shape"/>
          <p:cNvSpPr/>
          <p:nvPr/>
        </p:nvSpPr>
        <p:spPr>
          <a:xfrm>
            <a:off x="3443287" y="4195762"/>
            <a:ext cx="179389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58" y="12454"/>
                </a:moveTo>
                <a:lnTo>
                  <a:pt x="6308" y="18486"/>
                </a:lnTo>
                <a:lnTo>
                  <a:pt x="3058" y="15568"/>
                </a:lnTo>
                <a:lnTo>
                  <a:pt x="9366" y="18486"/>
                </a:lnTo>
                <a:lnTo>
                  <a:pt x="15483" y="15568"/>
                </a:lnTo>
                <a:lnTo>
                  <a:pt x="15483" y="18486"/>
                </a:lnTo>
                <a:lnTo>
                  <a:pt x="18542" y="12454"/>
                </a:lnTo>
                <a:lnTo>
                  <a:pt x="15483" y="6227"/>
                </a:lnTo>
                <a:lnTo>
                  <a:pt x="9366" y="3114"/>
                </a:lnTo>
                <a:lnTo>
                  <a:pt x="3058" y="6227"/>
                </a:lnTo>
                <a:lnTo>
                  <a:pt x="6308" y="6227"/>
                </a:lnTo>
                <a:lnTo>
                  <a:pt x="3058" y="12454"/>
                </a:lnTo>
                <a:lnTo>
                  <a:pt x="0" y="12454"/>
                </a:lnTo>
                <a:lnTo>
                  <a:pt x="3058" y="6227"/>
                </a:lnTo>
                <a:lnTo>
                  <a:pt x="3058" y="3114"/>
                </a:lnTo>
                <a:lnTo>
                  <a:pt x="9366" y="0"/>
                </a:lnTo>
                <a:lnTo>
                  <a:pt x="15483" y="3114"/>
                </a:lnTo>
                <a:lnTo>
                  <a:pt x="18542" y="6227"/>
                </a:lnTo>
                <a:lnTo>
                  <a:pt x="21600" y="12454"/>
                </a:lnTo>
                <a:lnTo>
                  <a:pt x="18542" y="18486"/>
                </a:lnTo>
                <a:lnTo>
                  <a:pt x="15483" y="18486"/>
                </a:lnTo>
                <a:lnTo>
                  <a:pt x="9366" y="21600"/>
                </a:lnTo>
                <a:lnTo>
                  <a:pt x="3058" y="18486"/>
                </a:lnTo>
                <a:lnTo>
                  <a:pt x="0" y="12454"/>
                </a:lnTo>
                <a:lnTo>
                  <a:pt x="3058" y="12454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65" name="F"/>
          <p:cNvSpPr txBox="1"/>
          <p:nvPr/>
        </p:nvSpPr>
        <p:spPr>
          <a:xfrm rot="16200000">
            <a:off x="3058963" y="4052739"/>
            <a:ext cx="1368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566" name="w"/>
          <p:cNvSpPr txBox="1"/>
          <p:nvPr/>
        </p:nvSpPr>
        <p:spPr>
          <a:xfrm rot="16200000">
            <a:off x="2053877" y="3789016"/>
            <a:ext cx="15944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w</a:t>
            </a:r>
          </a:p>
        </p:txBody>
      </p:sp>
      <p:sp>
        <p:nvSpPr>
          <p:cNvPr id="567" name="h"/>
          <p:cNvSpPr txBox="1"/>
          <p:nvPr/>
        </p:nvSpPr>
        <p:spPr>
          <a:xfrm rot="16200000">
            <a:off x="2070100" y="3679825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568" name="i"/>
          <p:cNvSpPr txBox="1"/>
          <p:nvPr/>
        </p:nvSpPr>
        <p:spPr>
          <a:xfrm rot="16200000">
            <a:off x="2070099" y="3554412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569" name="l"/>
          <p:cNvSpPr txBox="1"/>
          <p:nvPr/>
        </p:nvSpPr>
        <p:spPr>
          <a:xfrm rot="16200000">
            <a:off x="2070099" y="3427412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70" name="e"/>
          <p:cNvSpPr txBox="1"/>
          <p:nvPr/>
        </p:nvSpPr>
        <p:spPr>
          <a:xfrm rot="16200000">
            <a:off x="2070100" y="3327400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71" name="Text"/>
          <p:cNvSpPr txBox="1"/>
          <p:nvPr/>
        </p:nvSpPr>
        <p:spPr>
          <a:xfrm rot="16200000">
            <a:off x="2070100" y="3203575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72" name="statement"/>
          <p:cNvSpPr txBox="1"/>
          <p:nvPr/>
        </p:nvSpPr>
        <p:spPr>
          <a:xfrm rot="16200000">
            <a:off x="1687462" y="2693938"/>
            <a:ext cx="90497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573" name="Shape"/>
          <p:cNvSpPr/>
          <p:nvPr/>
        </p:nvSpPr>
        <p:spPr>
          <a:xfrm>
            <a:off x="6376987" y="4271962"/>
            <a:ext cx="153989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53"/>
                </a:moveTo>
                <a:lnTo>
                  <a:pt x="0" y="0"/>
                </a:lnTo>
                <a:lnTo>
                  <a:pt x="10911" y="7353"/>
                </a:lnTo>
                <a:lnTo>
                  <a:pt x="21600" y="7353"/>
                </a:lnTo>
                <a:lnTo>
                  <a:pt x="10911" y="14706"/>
                </a:lnTo>
                <a:lnTo>
                  <a:pt x="0" y="21600"/>
                </a:lnTo>
                <a:lnTo>
                  <a:pt x="0" y="14706"/>
                </a:lnTo>
                <a:lnTo>
                  <a:pt x="10911" y="7353"/>
                </a:lnTo>
                <a:lnTo>
                  <a:pt x="10911" y="14706"/>
                </a:lnTo>
                <a:lnTo>
                  <a:pt x="0" y="7353"/>
                </a:lnTo>
                <a:lnTo>
                  <a:pt x="0" y="0"/>
                </a:lnTo>
                <a:lnTo>
                  <a:pt x="3563" y="0"/>
                </a:lnTo>
                <a:lnTo>
                  <a:pt x="3563" y="7353"/>
                </a:lnTo>
                <a:lnTo>
                  <a:pt x="0" y="735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4" name="Square"/>
          <p:cNvSpPr/>
          <p:nvPr/>
        </p:nvSpPr>
        <p:spPr>
          <a:xfrm>
            <a:off x="6376987" y="4297362"/>
            <a:ext cx="254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5" name="Shape"/>
          <p:cNvSpPr/>
          <p:nvPr/>
        </p:nvSpPr>
        <p:spPr>
          <a:xfrm>
            <a:off x="6376987" y="4271962"/>
            <a:ext cx="77789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6" name="Rectangle"/>
          <p:cNvSpPr/>
          <p:nvPr/>
        </p:nvSpPr>
        <p:spPr>
          <a:xfrm>
            <a:off x="6041230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7" name="Rectangle"/>
          <p:cNvSpPr/>
          <p:nvPr/>
        </p:nvSpPr>
        <p:spPr>
          <a:xfrm>
            <a:off x="6346030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8" name="Rectangle"/>
          <p:cNvSpPr/>
          <p:nvPr/>
        </p:nvSpPr>
        <p:spPr>
          <a:xfrm>
            <a:off x="6046787" y="4297362"/>
            <a:ext cx="3048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79" name="Rectangle"/>
          <p:cNvSpPr/>
          <p:nvPr/>
        </p:nvSpPr>
        <p:spPr>
          <a:xfrm>
            <a:off x="7194550" y="2760661"/>
            <a:ext cx="25400" cy="6302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0" name="Rectangle"/>
          <p:cNvSpPr/>
          <p:nvPr/>
        </p:nvSpPr>
        <p:spPr>
          <a:xfrm>
            <a:off x="7194550" y="2760661"/>
            <a:ext cx="1778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1" name="Rectangle"/>
          <p:cNvSpPr/>
          <p:nvPr/>
        </p:nvSpPr>
        <p:spPr>
          <a:xfrm>
            <a:off x="7346950" y="2786061"/>
            <a:ext cx="25400" cy="6048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2" name="Rectangle"/>
          <p:cNvSpPr/>
          <p:nvPr/>
        </p:nvSpPr>
        <p:spPr>
          <a:xfrm>
            <a:off x="7194550" y="3365500"/>
            <a:ext cx="152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3" name="Shape"/>
          <p:cNvSpPr/>
          <p:nvPr/>
        </p:nvSpPr>
        <p:spPr>
          <a:xfrm>
            <a:off x="5892800" y="4221162"/>
            <a:ext cx="153989" cy="150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14"/>
                </a:moveTo>
                <a:lnTo>
                  <a:pt x="3563" y="17962"/>
                </a:lnTo>
                <a:lnTo>
                  <a:pt x="10689" y="21600"/>
                </a:lnTo>
                <a:lnTo>
                  <a:pt x="17814" y="17962"/>
                </a:lnTo>
                <a:lnTo>
                  <a:pt x="21600" y="10914"/>
                </a:lnTo>
                <a:lnTo>
                  <a:pt x="17814" y="3638"/>
                </a:lnTo>
                <a:lnTo>
                  <a:pt x="10689" y="0"/>
                </a:lnTo>
                <a:lnTo>
                  <a:pt x="3563" y="3638"/>
                </a:lnTo>
                <a:lnTo>
                  <a:pt x="0" y="1091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4" name="Shape"/>
          <p:cNvSpPr/>
          <p:nvPr/>
        </p:nvSpPr>
        <p:spPr>
          <a:xfrm>
            <a:off x="5892800" y="4195762"/>
            <a:ext cx="179389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58" y="12454"/>
                </a:moveTo>
                <a:lnTo>
                  <a:pt x="6117" y="18486"/>
                </a:lnTo>
                <a:lnTo>
                  <a:pt x="3058" y="15568"/>
                </a:lnTo>
                <a:lnTo>
                  <a:pt x="9175" y="18486"/>
                </a:lnTo>
                <a:lnTo>
                  <a:pt x="15292" y="15568"/>
                </a:lnTo>
                <a:lnTo>
                  <a:pt x="15292" y="18486"/>
                </a:lnTo>
                <a:lnTo>
                  <a:pt x="18542" y="12454"/>
                </a:lnTo>
                <a:lnTo>
                  <a:pt x="15292" y="6227"/>
                </a:lnTo>
                <a:lnTo>
                  <a:pt x="9175" y="3114"/>
                </a:lnTo>
                <a:lnTo>
                  <a:pt x="3058" y="6227"/>
                </a:lnTo>
                <a:lnTo>
                  <a:pt x="6117" y="6227"/>
                </a:lnTo>
                <a:lnTo>
                  <a:pt x="3058" y="12454"/>
                </a:lnTo>
                <a:lnTo>
                  <a:pt x="0" y="12454"/>
                </a:lnTo>
                <a:lnTo>
                  <a:pt x="3058" y="6227"/>
                </a:lnTo>
                <a:lnTo>
                  <a:pt x="3058" y="3114"/>
                </a:lnTo>
                <a:lnTo>
                  <a:pt x="9175" y="0"/>
                </a:lnTo>
                <a:lnTo>
                  <a:pt x="15292" y="3114"/>
                </a:lnTo>
                <a:lnTo>
                  <a:pt x="18542" y="6227"/>
                </a:lnTo>
                <a:lnTo>
                  <a:pt x="21600" y="12454"/>
                </a:lnTo>
                <a:lnTo>
                  <a:pt x="18542" y="18486"/>
                </a:lnTo>
                <a:lnTo>
                  <a:pt x="15292" y="18486"/>
                </a:lnTo>
                <a:lnTo>
                  <a:pt x="9175" y="21600"/>
                </a:lnTo>
                <a:lnTo>
                  <a:pt x="3058" y="18486"/>
                </a:lnTo>
                <a:lnTo>
                  <a:pt x="0" y="12454"/>
                </a:lnTo>
                <a:lnTo>
                  <a:pt x="3058" y="12454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5" name="Shape"/>
          <p:cNvSpPr/>
          <p:nvPr/>
        </p:nvSpPr>
        <p:spPr>
          <a:xfrm>
            <a:off x="7116761" y="3792537"/>
            <a:ext cx="331789" cy="10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" y="10817"/>
                </a:moveTo>
                <a:lnTo>
                  <a:pt x="11678" y="20511"/>
                </a:lnTo>
                <a:lnTo>
                  <a:pt x="10025" y="20511"/>
                </a:lnTo>
                <a:lnTo>
                  <a:pt x="19946" y="10817"/>
                </a:lnTo>
                <a:lnTo>
                  <a:pt x="21600" y="10817"/>
                </a:lnTo>
                <a:lnTo>
                  <a:pt x="19946" y="10817"/>
                </a:lnTo>
                <a:lnTo>
                  <a:pt x="10025" y="1089"/>
                </a:lnTo>
                <a:lnTo>
                  <a:pt x="11678" y="0"/>
                </a:lnTo>
                <a:lnTo>
                  <a:pt x="11678" y="1089"/>
                </a:lnTo>
                <a:lnTo>
                  <a:pt x="21600" y="10817"/>
                </a:lnTo>
                <a:lnTo>
                  <a:pt x="11678" y="20511"/>
                </a:lnTo>
                <a:lnTo>
                  <a:pt x="10025" y="21600"/>
                </a:lnTo>
                <a:lnTo>
                  <a:pt x="10025" y="20511"/>
                </a:lnTo>
                <a:lnTo>
                  <a:pt x="0" y="10817"/>
                </a:lnTo>
                <a:lnTo>
                  <a:pt x="1654" y="10817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6" name="Shape"/>
          <p:cNvSpPr/>
          <p:nvPr/>
        </p:nvSpPr>
        <p:spPr>
          <a:xfrm>
            <a:off x="7116761" y="3843337"/>
            <a:ext cx="179389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58" y="21600"/>
                </a:lnTo>
                <a:lnTo>
                  <a:pt x="0" y="21600"/>
                </a:lnTo>
                <a:lnTo>
                  <a:pt x="18542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7" name="Shape"/>
          <p:cNvSpPr/>
          <p:nvPr/>
        </p:nvSpPr>
        <p:spPr>
          <a:xfrm>
            <a:off x="7754936" y="4271962"/>
            <a:ext cx="153989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53"/>
                </a:moveTo>
                <a:lnTo>
                  <a:pt x="0" y="0"/>
                </a:lnTo>
                <a:lnTo>
                  <a:pt x="10689" y="7353"/>
                </a:lnTo>
                <a:lnTo>
                  <a:pt x="21600" y="7353"/>
                </a:lnTo>
                <a:lnTo>
                  <a:pt x="10689" y="14706"/>
                </a:lnTo>
                <a:lnTo>
                  <a:pt x="0" y="21600"/>
                </a:lnTo>
                <a:lnTo>
                  <a:pt x="0" y="14706"/>
                </a:lnTo>
                <a:lnTo>
                  <a:pt x="10689" y="7353"/>
                </a:lnTo>
                <a:lnTo>
                  <a:pt x="10689" y="14706"/>
                </a:lnTo>
                <a:lnTo>
                  <a:pt x="0" y="7353"/>
                </a:lnTo>
                <a:lnTo>
                  <a:pt x="0" y="0"/>
                </a:lnTo>
                <a:lnTo>
                  <a:pt x="3563" y="0"/>
                </a:lnTo>
                <a:lnTo>
                  <a:pt x="3563" y="7353"/>
                </a:lnTo>
                <a:lnTo>
                  <a:pt x="0" y="735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8" name="Square"/>
          <p:cNvSpPr/>
          <p:nvPr/>
        </p:nvSpPr>
        <p:spPr>
          <a:xfrm>
            <a:off x="7754936" y="4297362"/>
            <a:ext cx="254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89" name="Shape"/>
          <p:cNvSpPr/>
          <p:nvPr/>
        </p:nvSpPr>
        <p:spPr>
          <a:xfrm>
            <a:off x="7754936" y="4271962"/>
            <a:ext cx="76202" cy="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0" name="Rectangle"/>
          <p:cNvSpPr/>
          <p:nvPr/>
        </p:nvSpPr>
        <p:spPr>
          <a:xfrm>
            <a:off x="7417592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1" name="Rectangle"/>
          <p:cNvSpPr/>
          <p:nvPr/>
        </p:nvSpPr>
        <p:spPr>
          <a:xfrm>
            <a:off x="7723981" y="4297362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2" name="Rectangle"/>
          <p:cNvSpPr/>
          <p:nvPr/>
        </p:nvSpPr>
        <p:spPr>
          <a:xfrm>
            <a:off x="7423150" y="4297362"/>
            <a:ext cx="306389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3" name="Shape"/>
          <p:cNvSpPr/>
          <p:nvPr/>
        </p:nvSpPr>
        <p:spPr>
          <a:xfrm>
            <a:off x="7245350" y="3365500"/>
            <a:ext cx="762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0" y="21600"/>
                </a:moveTo>
                <a:lnTo>
                  <a:pt x="0" y="21600"/>
                </a:lnTo>
                <a:lnTo>
                  <a:pt x="7200" y="10686"/>
                </a:lnTo>
                <a:lnTo>
                  <a:pt x="7200" y="0"/>
                </a:lnTo>
                <a:lnTo>
                  <a:pt x="14400" y="10686"/>
                </a:lnTo>
                <a:lnTo>
                  <a:pt x="21600" y="21600"/>
                </a:lnTo>
                <a:lnTo>
                  <a:pt x="14400" y="21600"/>
                </a:lnTo>
                <a:lnTo>
                  <a:pt x="7200" y="10686"/>
                </a:lnTo>
                <a:lnTo>
                  <a:pt x="14400" y="10686"/>
                </a:lnTo>
                <a:lnTo>
                  <a:pt x="7200" y="21600"/>
                </a:lnTo>
                <a:lnTo>
                  <a:pt x="0" y="21600"/>
                </a:lnTo>
                <a:lnTo>
                  <a:pt x="0" y="17962"/>
                </a:lnTo>
                <a:lnTo>
                  <a:pt x="7200" y="17962"/>
                </a:lnTo>
                <a:lnTo>
                  <a:pt x="72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4" name="Square"/>
          <p:cNvSpPr/>
          <p:nvPr/>
        </p:nvSpPr>
        <p:spPr>
          <a:xfrm>
            <a:off x="7270750" y="3490912"/>
            <a:ext cx="254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5" name="Shape"/>
          <p:cNvSpPr/>
          <p:nvPr/>
        </p:nvSpPr>
        <p:spPr>
          <a:xfrm>
            <a:off x="7245350" y="3440112"/>
            <a:ext cx="50800" cy="7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10800" y="0"/>
                </a:lnTo>
                <a:lnTo>
                  <a:pt x="21600" y="21600"/>
                </a:lnTo>
                <a:lnTo>
                  <a:pt x="108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6" name="Rectangle"/>
          <p:cNvSpPr/>
          <p:nvPr/>
        </p:nvSpPr>
        <p:spPr>
          <a:xfrm>
            <a:off x="7270750" y="3837780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7" name="Rectangle"/>
          <p:cNvSpPr/>
          <p:nvPr/>
        </p:nvSpPr>
        <p:spPr>
          <a:xfrm>
            <a:off x="7270750" y="3536155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8" name="Rectangle"/>
          <p:cNvSpPr/>
          <p:nvPr/>
        </p:nvSpPr>
        <p:spPr>
          <a:xfrm>
            <a:off x="7270750" y="3541712"/>
            <a:ext cx="25400" cy="3016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99" name="Shape"/>
          <p:cNvSpPr/>
          <p:nvPr/>
        </p:nvSpPr>
        <p:spPr>
          <a:xfrm>
            <a:off x="6759575" y="4146550"/>
            <a:ext cx="77789" cy="10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47" y="0"/>
                </a:moveTo>
                <a:lnTo>
                  <a:pt x="21600" y="0"/>
                </a:lnTo>
                <a:lnTo>
                  <a:pt x="14547" y="21600"/>
                </a:lnTo>
                <a:lnTo>
                  <a:pt x="7494" y="21600"/>
                </a:lnTo>
                <a:lnTo>
                  <a:pt x="0" y="0"/>
                </a:lnTo>
                <a:lnTo>
                  <a:pt x="7494" y="0"/>
                </a:lnTo>
                <a:lnTo>
                  <a:pt x="14547" y="21600"/>
                </a:lnTo>
                <a:lnTo>
                  <a:pt x="7494" y="21600"/>
                </a:lnTo>
                <a:lnTo>
                  <a:pt x="14547" y="0"/>
                </a:lnTo>
                <a:lnTo>
                  <a:pt x="21600" y="0"/>
                </a:lnTo>
                <a:lnTo>
                  <a:pt x="21600" y="5143"/>
                </a:lnTo>
                <a:lnTo>
                  <a:pt x="14547" y="5143"/>
                </a:lnTo>
                <a:lnTo>
                  <a:pt x="14547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0" name="Square"/>
          <p:cNvSpPr/>
          <p:nvPr/>
        </p:nvSpPr>
        <p:spPr>
          <a:xfrm>
            <a:off x="6786561" y="4146550"/>
            <a:ext cx="25402" cy="238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1" name="Shape"/>
          <p:cNvSpPr/>
          <p:nvPr/>
        </p:nvSpPr>
        <p:spPr>
          <a:xfrm>
            <a:off x="6786561" y="4146550"/>
            <a:ext cx="50802" cy="10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0"/>
                </a:lnTo>
                <a:lnTo>
                  <a:pt x="10800" y="21600"/>
                </a:lnTo>
                <a:lnTo>
                  <a:pt x="0" y="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2" name="Rectangle"/>
          <p:cNvSpPr/>
          <p:nvPr/>
        </p:nvSpPr>
        <p:spPr>
          <a:xfrm>
            <a:off x="6811961" y="4140992"/>
            <a:ext cx="2540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3" name="Rectangle"/>
          <p:cNvSpPr/>
          <p:nvPr/>
        </p:nvSpPr>
        <p:spPr>
          <a:xfrm>
            <a:off x="6811961" y="2024856"/>
            <a:ext cx="2540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4" name="Rectangle"/>
          <p:cNvSpPr/>
          <p:nvPr/>
        </p:nvSpPr>
        <p:spPr>
          <a:xfrm>
            <a:off x="6811961" y="2030411"/>
            <a:ext cx="25402" cy="21161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5" name="Rectangle"/>
          <p:cNvSpPr/>
          <p:nvPr/>
        </p:nvSpPr>
        <p:spPr>
          <a:xfrm>
            <a:off x="7188992" y="2030411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6" name="Rectangle"/>
          <p:cNvSpPr/>
          <p:nvPr/>
        </p:nvSpPr>
        <p:spPr>
          <a:xfrm>
            <a:off x="6806406" y="2030411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7" name="Rectangle"/>
          <p:cNvSpPr/>
          <p:nvPr/>
        </p:nvSpPr>
        <p:spPr>
          <a:xfrm>
            <a:off x="6811961" y="2030411"/>
            <a:ext cx="382589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08" name="T"/>
          <p:cNvSpPr txBox="1"/>
          <p:nvPr/>
        </p:nvSpPr>
        <p:spPr>
          <a:xfrm rot="16200000">
            <a:off x="7089626" y="3574901"/>
            <a:ext cx="1368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09" name="Shape"/>
          <p:cNvSpPr/>
          <p:nvPr/>
        </p:nvSpPr>
        <p:spPr>
          <a:xfrm>
            <a:off x="7883525" y="4221162"/>
            <a:ext cx="152400" cy="150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14"/>
                </a:moveTo>
                <a:lnTo>
                  <a:pt x="3600" y="17962"/>
                </a:lnTo>
                <a:lnTo>
                  <a:pt x="10800" y="21600"/>
                </a:lnTo>
                <a:lnTo>
                  <a:pt x="18000" y="17962"/>
                </a:lnTo>
                <a:lnTo>
                  <a:pt x="21600" y="10914"/>
                </a:lnTo>
                <a:lnTo>
                  <a:pt x="18000" y="3638"/>
                </a:lnTo>
                <a:lnTo>
                  <a:pt x="10800" y="0"/>
                </a:lnTo>
                <a:lnTo>
                  <a:pt x="3600" y="3638"/>
                </a:lnTo>
                <a:lnTo>
                  <a:pt x="0" y="1091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10" name="Shape"/>
          <p:cNvSpPr/>
          <p:nvPr/>
        </p:nvSpPr>
        <p:spPr>
          <a:xfrm>
            <a:off x="7883525" y="4195762"/>
            <a:ext cx="177800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6" y="12454"/>
                </a:moveTo>
                <a:lnTo>
                  <a:pt x="6171" y="18486"/>
                </a:lnTo>
                <a:lnTo>
                  <a:pt x="3086" y="15568"/>
                </a:lnTo>
                <a:lnTo>
                  <a:pt x="9257" y="18486"/>
                </a:lnTo>
                <a:lnTo>
                  <a:pt x="15429" y="15568"/>
                </a:lnTo>
                <a:lnTo>
                  <a:pt x="15429" y="18486"/>
                </a:lnTo>
                <a:lnTo>
                  <a:pt x="18514" y="12454"/>
                </a:lnTo>
                <a:lnTo>
                  <a:pt x="15429" y="6227"/>
                </a:lnTo>
                <a:lnTo>
                  <a:pt x="9257" y="3114"/>
                </a:lnTo>
                <a:lnTo>
                  <a:pt x="3086" y="6227"/>
                </a:lnTo>
                <a:lnTo>
                  <a:pt x="6171" y="6227"/>
                </a:lnTo>
                <a:lnTo>
                  <a:pt x="3086" y="12454"/>
                </a:lnTo>
                <a:lnTo>
                  <a:pt x="0" y="12454"/>
                </a:lnTo>
                <a:lnTo>
                  <a:pt x="3086" y="6227"/>
                </a:lnTo>
                <a:lnTo>
                  <a:pt x="3086" y="3114"/>
                </a:lnTo>
                <a:lnTo>
                  <a:pt x="9257" y="0"/>
                </a:lnTo>
                <a:lnTo>
                  <a:pt x="15429" y="3114"/>
                </a:lnTo>
                <a:lnTo>
                  <a:pt x="18514" y="6227"/>
                </a:lnTo>
                <a:lnTo>
                  <a:pt x="21600" y="12454"/>
                </a:lnTo>
                <a:lnTo>
                  <a:pt x="18514" y="18486"/>
                </a:lnTo>
                <a:lnTo>
                  <a:pt x="15429" y="18486"/>
                </a:lnTo>
                <a:lnTo>
                  <a:pt x="9257" y="21600"/>
                </a:lnTo>
                <a:lnTo>
                  <a:pt x="3086" y="18486"/>
                </a:lnTo>
                <a:lnTo>
                  <a:pt x="0" y="12454"/>
                </a:lnTo>
                <a:lnTo>
                  <a:pt x="3086" y="12454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11" name="F"/>
          <p:cNvSpPr txBox="1"/>
          <p:nvPr/>
        </p:nvSpPr>
        <p:spPr>
          <a:xfrm rot="16200000">
            <a:off x="7497612" y="4052739"/>
            <a:ext cx="13682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612" name="f"/>
          <p:cNvSpPr txBox="1"/>
          <p:nvPr/>
        </p:nvSpPr>
        <p:spPr>
          <a:xfrm rot="16200000">
            <a:off x="5589587" y="4560888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613" name="o"/>
          <p:cNvSpPr txBox="1"/>
          <p:nvPr/>
        </p:nvSpPr>
        <p:spPr>
          <a:xfrm rot="16200000">
            <a:off x="5589587" y="4435475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614" name="r"/>
          <p:cNvSpPr txBox="1"/>
          <p:nvPr/>
        </p:nvSpPr>
        <p:spPr>
          <a:xfrm rot="16200000">
            <a:off x="5589587" y="4310063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615" name="Text"/>
          <p:cNvSpPr txBox="1"/>
          <p:nvPr/>
        </p:nvSpPr>
        <p:spPr>
          <a:xfrm rot="16200000">
            <a:off x="5589587" y="4184650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16" name="Rectangle"/>
          <p:cNvSpPr/>
          <p:nvPr/>
        </p:nvSpPr>
        <p:spPr>
          <a:xfrm>
            <a:off x="7194550" y="1703386"/>
            <a:ext cx="25400" cy="6286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17" name="Rectangle"/>
          <p:cNvSpPr/>
          <p:nvPr/>
        </p:nvSpPr>
        <p:spPr>
          <a:xfrm>
            <a:off x="7194550" y="1703386"/>
            <a:ext cx="1778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18" name="Rectangle"/>
          <p:cNvSpPr/>
          <p:nvPr/>
        </p:nvSpPr>
        <p:spPr>
          <a:xfrm>
            <a:off x="7346950" y="1728786"/>
            <a:ext cx="25400" cy="6032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19" name="Rectangle"/>
          <p:cNvSpPr/>
          <p:nvPr/>
        </p:nvSpPr>
        <p:spPr>
          <a:xfrm>
            <a:off x="7194550" y="2308225"/>
            <a:ext cx="152400" cy="238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0" name="Shape"/>
          <p:cNvSpPr/>
          <p:nvPr/>
        </p:nvSpPr>
        <p:spPr>
          <a:xfrm>
            <a:off x="7245350" y="2308225"/>
            <a:ext cx="762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00" y="21600"/>
                </a:moveTo>
                <a:lnTo>
                  <a:pt x="0" y="21600"/>
                </a:lnTo>
                <a:lnTo>
                  <a:pt x="7200" y="10686"/>
                </a:lnTo>
                <a:lnTo>
                  <a:pt x="7200" y="0"/>
                </a:lnTo>
                <a:lnTo>
                  <a:pt x="14400" y="10686"/>
                </a:lnTo>
                <a:lnTo>
                  <a:pt x="21600" y="21600"/>
                </a:lnTo>
                <a:lnTo>
                  <a:pt x="14400" y="21600"/>
                </a:lnTo>
                <a:lnTo>
                  <a:pt x="7200" y="10686"/>
                </a:lnTo>
                <a:lnTo>
                  <a:pt x="14400" y="10686"/>
                </a:lnTo>
                <a:lnTo>
                  <a:pt x="7200" y="21600"/>
                </a:lnTo>
                <a:lnTo>
                  <a:pt x="0" y="21600"/>
                </a:lnTo>
                <a:lnTo>
                  <a:pt x="0" y="17962"/>
                </a:lnTo>
                <a:lnTo>
                  <a:pt x="7200" y="17962"/>
                </a:lnTo>
                <a:lnTo>
                  <a:pt x="72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1" name="Square"/>
          <p:cNvSpPr/>
          <p:nvPr/>
        </p:nvSpPr>
        <p:spPr>
          <a:xfrm>
            <a:off x="7270750" y="2433636"/>
            <a:ext cx="25400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2" name="Shape"/>
          <p:cNvSpPr/>
          <p:nvPr/>
        </p:nvSpPr>
        <p:spPr>
          <a:xfrm>
            <a:off x="7245350" y="2382836"/>
            <a:ext cx="50800" cy="7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10800" y="0"/>
                </a:lnTo>
                <a:lnTo>
                  <a:pt x="21600" y="21600"/>
                </a:lnTo>
                <a:lnTo>
                  <a:pt x="108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3" name="Rectangle"/>
          <p:cNvSpPr/>
          <p:nvPr/>
        </p:nvSpPr>
        <p:spPr>
          <a:xfrm>
            <a:off x="7270750" y="2780506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4" name="Rectangle"/>
          <p:cNvSpPr/>
          <p:nvPr/>
        </p:nvSpPr>
        <p:spPr>
          <a:xfrm>
            <a:off x="7270750" y="2453481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5" name="Rectangle"/>
          <p:cNvSpPr/>
          <p:nvPr/>
        </p:nvSpPr>
        <p:spPr>
          <a:xfrm>
            <a:off x="7270750" y="2459036"/>
            <a:ext cx="25400" cy="3270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6" name="Shape"/>
          <p:cNvSpPr/>
          <p:nvPr/>
        </p:nvSpPr>
        <p:spPr>
          <a:xfrm>
            <a:off x="4235450" y="2936875"/>
            <a:ext cx="152400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00"/>
                </a:moveTo>
                <a:lnTo>
                  <a:pt x="0" y="0"/>
                </a:lnTo>
                <a:lnTo>
                  <a:pt x="10800" y="7200"/>
                </a:lnTo>
                <a:lnTo>
                  <a:pt x="21600" y="7200"/>
                </a:lnTo>
                <a:lnTo>
                  <a:pt x="0" y="21600"/>
                </a:lnTo>
                <a:lnTo>
                  <a:pt x="0" y="14400"/>
                </a:lnTo>
                <a:lnTo>
                  <a:pt x="10800" y="7200"/>
                </a:lnTo>
                <a:lnTo>
                  <a:pt x="10800" y="14400"/>
                </a:lnTo>
                <a:lnTo>
                  <a:pt x="0" y="7200"/>
                </a:lnTo>
                <a:lnTo>
                  <a:pt x="0" y="0"/>
                </a:lnTo>
                <a:lnTo>
                  <a:pt x="3600" y="0"/>
                </a:lnTo>
                <a:lnTo>
                  <a:pt x="3600" y="7200"/>
                </a:lnTo>
                <a:lnTo>
                  <a:pt x="0" y="72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7" name="Square"/>
          <p:cNvSpPr/>
          <p:nvPr/>
        </p:nvSpPr>
        <p:spPr>
          <a:xfrm>
            <a:off x="4235450" y="2962275"/>
            <a:ext cx="25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8" name="Shape"/>
          <p:cNvSpPr/>
          <p:nvPr/>
        </p:nvSpPr>
        <p:spPr>
          <a:xfrm>
            <a:off x="4235450" y="2936875"/>
            <a:ext cx="76200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9" name="Rectangle"/>
          <p:cNvSpPr/>
          <p:nvPr/>
        </p:nvSpPr>
        <p:spPr>
          <a:xfrm>
            <a:off x="3898105" y="29622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0" name="Rectangle"/>
          <p:cNvSpPr/>
          <p:nvPr/>
        </p:nvSpPr>
        <p:spPr>
          <a:xfrm>
            <a:off x="4202905" y="29622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1" name="Rectangle"/>
          <p:cNvSpPr/>
          <p:nvPr/>
        </p:nvSpPr>
        <p:spPr>
          <a:xfrm>
            <a:off x="3903662" y="2962275"/>
            <a:ext cx="3048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2" name="Shape"/>
          <p:cNvSpPr/>
          <p:nvPr/>
        </p:nvSpPr>
        <p:spPr>
          <a:xfrm>
            <a:off x="3749675" y="2886075"/>
            <a:ext cx="153989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3563" y="18000"/>
                </a:lnTo>
                <a:lnTo>
                  <a:pt x="10689" y="21600"/>
                </a:lnTo>
                <a:lnTo>
                  <a:pt x="18037" y="18000"/>
                </a:lnTo>
                <a:lnTo>
                  <a:pt x="21600" y="10800"/>
                </a:lnTo>
                <a:lnTo>
                  <a:pt x="18037" y="3600"/>
                </a:lnTo>
                <a:lnTo>
                  <a:pt x="10689" y="0"/>
                </a:lnTo>
                <a:lnTo>
                  <a:pt x="3563" y="3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3" name="Shape"/>
          <p:cNvSpPr/>
          <p:nvPr/>
        </p:nvSpPr>
        <p:spPr>
          <a:xfrm>
            <a:off x="3749675" y="2862261"/>
            <a:ext cx="179389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58" y="12259"/>
                </a:moveTo>
                <a:lnTo>
                  <a:pt x="6117" y="18486"/>
                </a:lnTo>
                <a:lnTo>
                  <a:pt x="3058" y="15373"/>
                </a:lnTo>
                <a:lnTo>
                  <a:pt x="9175" y="18486"/>
                </a:lnTo>
                <a:lnTo>
                  <a:pt x="15483" y="15373"/>
                </a:lnTo>
                <a:lnTo>
                  <a:pt x="15483" y="18486"/>
                </a:lnTo>
                <a:lnTo>
                  <a:pt x="18542" y="12259"/>
                </a:lnTo>
                <a:lnTo>
                  <a:pt x="15483" y="6032"/>
                </a:lnTo>
                <a:lnTo>
                  <a:pt x="9175" y="2919"/>
                </a:lnTo>
                <a:lnTo>
                  <a:pt x="3058" y="6032"/>
                </a:lnTo>
                <a:lnTo>
                  <a:pt x="6117" y="6032"/>
                </a:lnTo>
                <a:lnTo>
                  <a:pt x="3058" y="12259"/>
                </a:lnTo>
                <a:lnTo>
                  <a:pt x="0" y="12259"/>
                </a:lnTo>
                <a:lnTo>
                  <a:pt x="3058" y="6032"/>
                </a:lnTo>
                <a:lnTo>
                  <a:pt x="3058" y="2919"/>
                </a:lnTo>
                <a:lnTo>
                  <a:pt x="9175" y="0"/>
                </a:lnTo>
                <a:lnTo>
                  <a:pt x="15483" y="2919"/>
                </a:lnTo>
                <a:lnTo>
                  <a:pt x="18542" y="6032"/>
                </a:lnTo>
                <a:lnTo>
                  <a:pt x="21600" y="12259"/>
                </a:lnTo>
                <a:lnTo>
                  <a:pt x="18542" y="18486"/>
                </a:lnTo>
                <a:lnTo>
                  <a:pt x="15483" y="18486"/>
                </a:lnTo>
                <a:lnTo>
                  <a:pt x="9175" y="21600"/>
                </a:lnTo>
                <a:lnTo>
                  <a:pt x="3058" y="18486"/>
                </a:lnTo>
                <a:lnTo>
                  <a:pt x="0" y="12259"/>
                </a:lnTo>
                <a:lnTo>
                  <a:pt x="3058" y="1225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4" name="Shape"/>
          <p:cNvSpPr/>
          <p:nvPr/>
        </p:nvSpPr>
        <p:spPr>
          <a:xfrm>
            <a:off x="5611812" y="2936875"/>
            <a:ext cx="153989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00"/>
                </a:moveTo>
                <a:lnTo>
                  <a:pt x="0" y="0"/>
                </a:lnTo>
                <a:lnTo>
                  <a:pt x="10911" y="7200"/>
                </a:lnTo>
                <a:lnTo>
                  <a:pt x="21600" y="7200"/>
                </a:lnTo>
                <a:lnTo>
                  <a:pt x="10911" y="14400"/>
                </a:lnTo>
                <a:lnTo>
                  <a:pt x="0" y="21600"/>
                </a:lnTo>
                <a:lnTo>
                  <a:pt x="0" y="14400"/>
                </a:lnTo>
                <a:lnTo>
                  <a:pt x="10911" y="7200"/>
                </a:lnTo>
                <a:lnTo>
                  <a:pt x="10911" y="14400"/>
                </a:lnTo>
                <a:lnTo>
                  <a:pt x="0" y="7200"/>
                </a:lnTo>
                <a:lnTo>
                  <a:pt x="0" y="0"/>
                </a:lnTo>
                <a:lnTo>
                  <a:pt x="3563" y="0"/>
                </a:lnTo>
                <a:lnTo>
                  <a:pt x="3563" y="7200"/>
                </a:lnTo>
                <a:lnTo>
                  <a:pt x="0" y="72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5" name="Square"/>
          <p:cNvSpPr/>
          <p:nvPr/>
        </p:nvSpPr>
        <p:spPr>
          <a:xfrm>
            <a:off x="5611812" y="2962275"/>
            <a:ext cx="254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6" name="Shape"/>
          <p:cNvSpPr/>
          <p:nvPr/>
        </p:nvSpPr>
        <p:spPr>
          <a:xfrm>
            <a:off x="5611812" y="2936875"/>
            <a:ext cx="77789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7" name="Rectangle"/>
          <p:cNvSpPr/>
          <p:nvPr/>
        </p:nvSpPr>
        <p:spPr>
          <a:xfrm>
            <a:off x="5274467" y="29622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8" name="Rectangle"/>
          <p:cNvSpPr/>
          <p:nvPr/>
        </p:nvSpPr>
        <p:spPr>
          <a:xfrm>
            <a:off x="5580855" y="29622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39" name="Rectangle"/>
          <p:cNvSpPr/>
          <p:nvPr/>
        </p:nvSpPr>
        <p:spPr>
          <a:xfrm>
            <a:off x="5280025" y="2962275"/>
            <a:ext cx="306389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0" name="Rectangle"/>
          <p:cNvSpPr/>
          <p:nvPr/>
        </p:nvSpPr>
        <p:spPr>
          <a:xfrm>
            <a:off x="5127625" y="2553492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1" name="Rectangle"/>
          <p:cNvSpPr/>
          <p:nvPr/>
        </p:nvSpPr>
        <p:spPr>
          <a:xfrm>
            <a:off x="5127625" y="2175667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2" name="Rectangle"/>
          <p:cNvSpPr/>
          <p:nvPr/>
        </p:nvSpPr>
        <p:spPr>
          <a:xfrm>
            <a:off x="5127625" y="2181225"/>
            <a:ext cx="25400" cy="3778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3" name="T"/>
          <p:cNvSpPr txBox="1"/>
          <p:nvPr/>
        </p:nvSpPr>
        <p:spPr>
          <a:xfrm rot="16200000">
            <a:off x="4946500" y="2214413"/>
            <a:ext cx="13682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44" name="Shape"/>
          <p:cNvSpPr/>
          <p:nvPr/>
        </p:nvSpPr>
        <p:spPr>
          <a:xfrm>
            <a:off x="5740400" y="2886075"/>
            <a:ext cx="152400" cy="15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3600" y="18000"/>
                </a:lnTo>
                <a:lnTo>
                  <a:pt x="10800" y="21600"/>
                </a:lnTo>
                <a:lnTo>
                  <a:pt x="18000" y="18000"/>
                </a:lnTo>
                <a:lnTo>
                  <a:pt x="21600" y="10800"/>
                </a:lnTo>
                <a:lnTo>
                  <a:pt x="18000" y="3600"/>
                </a:lnTo>
                <a:lnTo>
                  <a:pt x="10800" y="0"/>
                </a:lnTo>
                <a:lnTo>
                  <a:pt x="3600" y="3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5" name="Shape"/>
          <p:cNvSpPr/>
          <p:nvPr/>
        </p:nvSpPr>
        <p:spPr>
          <a:xfrm>
            <a:off x="5740400" y="2862261"/>
            <a:ext cx="177800" cy="17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6" y="12259"/>
                </a:moveTo>
                <a:lnTo>
                  <a:pt x="6171" y="18486"/>
                </a:lnTo>
                <a:lnTo>
                  <a:pt x="3086" y="15373"/>
                </a:lnTo>
                <a:lnTo>
                  <a:pt x="9257" y="18486"/>
                </a:lnTo>
                <a:lnTo>
                  <a:pt x="15429" y="15373"/>
                </a:lnTo>
                <a:lnTo>
                  <a:pt x="15429" y="18486"/>
                </a:lnTo>
                <a:lnTo>
                  <a:pt x="18514" y="12259"/>
                </a:lnTo>
                <a:lnTo>
                  <a:pt x="15429" y="6032"/>
                </a:lnTo>
                <a:lnTo>
                  <a:pt x="9257" y="2919"/>
                </a:lnTo>
                <a:lnTo>
                  <a:pt x="3086" y="6032"/>
                </a:lnTo>
                <a:lnTo>
                  <a:pt x="6171" y="6032"/>
                </a:lnTo>
                <a:lnTo>
                  <a:pt x="3086" y="12259"/>
                </a:lnTo>
                <a:lnTo>
                  <a:pt x="0" y="12259"/>
                </a:lnTo>
                <a:lnTo>
                  <a:pt x="3086" y="6032"/>
                </a:lnTo>
                <a:lnTo>
                  <a:pt x="3086" y="2919"/>
                </a:lnTo>
                <a:lnTo>
                  <a:pt x="9257" y="0"/>
                </a:lnTo>
                <a:lnTo>
                  <a:pt x="15429" y="2919"/>
                </a:lnTo>
                <a:lnTo>
                  <a:pt x="18514" y="6032"/>
                </a:lnTo>
                <a:lnTo>
                  <a:pt x="21600" y="12259"/>
                </a:lnTo>
                <a:lnTo>
                  <a:pt x="18514" y="18486"/>
                </a:lnTo>
                <a:lnTo>
                  <a:pt x="15429" y="18486"/>
                </a:lnTo>
                <a:lnTo>
                  <a:pt x="9257" y="21600"/>
                </a:lnTo>
                <a:lnTo>
                  <a:pt x="3086" y="18486"/>
                </a:lnTo>
                <a:lnTo>
                  <a:pt x="0" y="12259"/>
                </a:lnTo>
                <a:lnTo>
                  <a:pt x="3086" y="1225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46" name="F"/>
          <p:cNvSpPr txBox="1"/>
          <p:nvPr/>
        </p:nvSpPr>
        <p:spPr>
          <a:xfrm rot="16200000">
            <a:off x="5406875" y="2668438"/>
            <a:ext cx="13682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647" name="d"/>
          <p:cNvSpPr txBox="1"/>
          <p:nvPr/>
        </p:nvSpPr>
        <p:spPr>
          <a:xfrm rot="16200000">
            <a:off x="3522662" y="3352800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48" name="o"/>
          <p:cNvSpPr txBox="1"/>
          <p:nvPr/>
        </p:nvSpPr>
        <p:spPr>
          <a:xfrm rot="16200000">
            <a:off x="3522662" y="3227387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649" name="…"/>
          <p:cNvSpPr txBox="1"/>
          <p:nvPr/>
        </p:nvSpPr>
        <p:spPr>
          <a:xfrm rot="16200000">
            <a:off x="3478212" y="3055937"/>
            <a:ext cx="2159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650" name="w"/>
          <p:cNvSpPr txBox="1"/>
          <p:nvPr/>
        </p:nvSpPr>
        <p:spPr>
          <a:xfrm rot="16200000">
            <a:off x="3506439" y="2882552"/>
            <a:ext cx="15944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w</a:t>
            </a:r>
          </a:p>
        </p:txBody>
      </p:sp>
      <p:sp>
        <p:nvSpPr>
          <p:cNvPr id="651" name="h"/>
          <p:cNvSpPr txBox="1"/>
          <p:nvPr/>
        </p:nvSpPr>
        <p:spPr>
          <a:xfrm rot="16200000">
            <a:off x="3522662" y="2773362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652" name="i"/>
          <p:cNvSpPr txBox="1"/>
          <p:nvPr/>
        </p:nvSpPr>
        <p:spPr>
          <a:xfrm rot="16200000">
            <a:off x="3522662" y="2673350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653" name="l"/>
          <p:cNvSpPr txBox="1"/>
          <p:nvPr/>
        </p:nvSpPr>
        <p:spPr>
          <a:xfrm rot="16200000">
            <a:off x="3522662" y="2546350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54" name="e"/>
          <p:cNvSpPr txBox="1"/>
          <p:nvPr/>
        </p:nvSpPr>
        <p:spPr>
          <a:xfrm rot="16200000">
            <a:off x="3522662" y="2420937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55" name="Text"/>
          <p:cNvSpPr txBox="1"/>
          <p:nvPr/>
        </p:nvSpPr>
        <p:spPr>
          <a:xfrm rot="16200000">
            <a:off x="3522662" y="2297112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56" name="Rectangle"/>
          <p:cNvSpPr/>
          <p:nvPr/>
        </p:nvSpPr>
        <p:spPr>
          <a:xfrm>
            <a:off x="4362450" y="2635250"/>
            <a:ext cx="25400" cy="6286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57" name="Rectangle"/>
          <p:cNvSpPr/>
          <p:nvPr/>
        </p:nvSpPr>
        <p:spPr>
          <a:xfrm>
            <a:off x="4362450" y="2635250"/>
            <a:ext cx="1778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58" name="Rectangle"/>
          <p:cNvSpPr/>
          <p:nvPr/>
        </p:nvSpPr>
        <p:spPr>
          <a:xfrm>
            <a:off x="4514850" y="2660650"/>
            <a:ext cx="25400" cy="603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59" name="Rectangle"/>
          <p:cNvSpPr/>
          <p:nvPr/>
        </p:nvSpPr>
        <p:spPr>
          <a:xfrm>
            <a:off x="4362450" y="3238500"/>
            <a:ext cx="152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0" name="Shape"/>
          <p:cNvSpPr/>
          <p:nvPr/>
        </p:nvSpPr>
        <p:spPr>
          <a:xfrm>
            <a:off x="4846637" y="2936875"/>
            <a:ext cx="153989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00"/>
                </a:moveTo>
                <a:lnTo>
                  <a:pt x="0" y="0"/>
                </a:lnTo>
                <a:lnTo>
                  <a:pt x="10689" y="7200"/>
                </a:lnTo>
                <a:lnTo>
                  <a:pt x="21600" y="7200"/>
                </a:lnTo>
                <a:lnTo>
                  <a:pt x="10689" y="14400"/>
                </a:lnTo>
                <a:lnTo>
                  <a:pt x="0" y="21600"/>
                </a:lnTo>
                <a:lnTo>
                  <a:pt x="0" y="14400"/>
                </a:lnTo>
                <a:lnTo>
                  <a:pt x="10689" y="7200"/>
                </a:lnTo>
                <a:lnTo>
                  <a:pt x="10689" y="14400"/>
                </a:lnTo>
                <a:lnTo>
                  <a:pt x="0" y="7200"/>
                </a:lnTo>
                <a:lnTo>
                  <a:pt x="0" y="0"/>
                </a:lnTo>
                <a:lnTo>
                  <a:pt x="3563" y="0"/>
                </a:lnTo>
                <a:lnTo>
                  <a:pt x="3563" y="7200"/>
                </a:lnTo>
                <a:lnTo>
                  <a:pt x="0" y="72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1" name="Square"/>
          <p:cNvSpPr/>
          <p:nvPr/>
        </p:nvSpPr>
        <p:spPr>
          <a:xfrm>
            <a:off x="4846637" y="2962275"/>
            <a:ext cx="254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2" name="Shape"/>
          <p:cNvSpPr/>
          <p:nvPr/>
        </p:nvSpPr>
        <p:spPr>
          <a:xfrm>
            <a:off x="4846637" y="2936875"/>
            <a:ext cx="76202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3" name="Rectangle"/>
          <p:cNvSpPr/>
          <p:nvPr/>
        </p:nvSpPr>
        <p:spPr>
          <a:xfrm>
            <a:off x="4509292" y="29622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4" name="Rectangle"/>
          <p:cNvSpPr/>
          <p:nvPr/>
        </p:nvSpPr>
        <p:spPr>
          <a:xfrm>
            <a:off x="4807742" y="2947986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5" name="Rectangle"/>
          <p:cNvSpPr/>
          <p:nvPr/>
        </p:nvSpPr>
        <p:spPr>
          <a:xfrm>
            <a:off x="4506912" y="2947986"/>
            <a:ext cx="306389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6" name="Rectangle"/>
          <p:cNvSpPr/>
          <p:nvPr/>
        </p:nvSpPr>
        <p:spPr>
          <a:xfrm>
            <a:off x="5114130" y="2166936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7" name="Rectangle"/>
          <p:cNvSpPr/>
          <p:nvPr/>
        </p:nvSpPr>
        <p:spPr>
          <a:xfrm>
            <a:off x="3966367" y="2166936"/>
            <a:ext cx="12702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8" name="Rectangle"/>
          <p:cNvSpPr/>
          <p:nvPr/>
        </p:nvSpPr>
        <p:spPr>
          <a:xfrm>
            <a:off x="3971925" y="2166936"/>
            <a:ext cx="1147763" cy="254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9" name="Shape"/>
          <p:cNvSpPr/>
          <p:nvPr/>
        </p:nvSpPr>
        <p:spPr>
          <a:xfrm>
            <a:off x="3921125" y="2822575"/>
            <a:ext cx="76200" cy="15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400" y="0"/>
                </a:moveTo>
                <a:lnTo>
                  <a:pt x="21600" y="0"/>
                </a:lnTo>
                <a:lnTo>
                  <a:pt x="14400" y="10686"/>
                </a:lnTo>
                <a:lnTo>
                  <a:pt x="14400" y="21600"/>
                </a:lnTo>
                <a:lnTo>
                  <a:pt x="7200" y="10686"/>
                </a:lnTo>
                <a:lnTo>
                  <a:pt x="0" y="0"/>
                </a:lnTo>
                <a:lnTo>
                  <a:pt x="7200" y="0"/>
                </a:lnTo>
                <a:lnTo>
                  <a:pt x="14400" y="10686"/>
                </a:lnTo>
                <a:lnTo>
                  <a:pt x="7200" y="10686"/>
                </a:lnTo>
                <a:lnTo>
                  <a:pt x="14400" y="0"/>
                </a:lnTo>
                <a:lnTo>
                  <a:pt x="21600" y="0"/>
                </a:lnTo>
                <a:lnTo>
                  <a:pt x="21600" y="3638"/>
                </a:lnTo>
                <a:lnTo>
                  <a:pt x="14400" y="3638"/>
                </a:lnTo>
                <a:lnTo>
                  <a:pt x="144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0" name="Square"/>
          <p:cNvSpPr/>
          <p:nvPr/>
        </p:nvSpPr>
        <p:spPr>
          <a:xfrm>
            <a:off x="3946525" y="2822575"/>
            <a:ext cx="25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1" name="Shape"/>
          <p:cNvSpPr/>
          <p:nvPr/>
        </p:nvSpPr>
        <p:spPr>
          <a:xfrm>
            <a:off x="3946525" y="2822575"/>
            <a:ext cx="50800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0"/>
                </a:lnTo>
                <a:lnTo>
                  <a:pt x="10800" y="21600"/>
                </a:lnTo>
                <a:lnTo>
                  <a:pt x="0" y="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2" name="Rectangle"/>
          <p:cNvSpPr/>
          <p:nvPr/>
        </p:nvSpPr>
        <p:spPr>
          <a:xfrm>
            <a:off x="3971925" y="2161381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3" name="Rectangle"/>
          <p:cNvSpPr/>
          <p:nvPr/>
        </p:nvSpPr>
        <p:spPr>
          <a:xfrm>
            <a:off x="3971925" y="2791617"/>
            <a:ext cx="2540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4" name="Rectangle"/>
          <p:cNvSpPr/>
          <p:nvPr/>
        </p:nvSpPr>
        <p:spPr>
          <a:xfrm>
            <a:off x="3971925" y="2166936"/>
            <a:ext cx="25400" cy="6302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5" name="Rectangle"/>
          <p:cNvSpPr/>
          <p:nvPr/>
        </p:nvSpPr>
        <p:spPr>
          <a:xfrm>
            <a:off x="6497637" y="3956050"/>
            <a:ext cx="25402" cy="6286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6" name="Rectangle"/>
          <p:cNvSpPr/>
          <p:nvPr/>
        </p:nvSpPr>
        <p:spPr>
          <a:xfrm>
            <a:off x="6497637" y="3956050"/>
            <a:ext cx="177802" cy="2381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7" name="Rectangle"/>
          <p:cNvSpPr/>
          <p:nvPr/>
        </p:nvSpPr>
        <p:spPr>
          <a:xfrm>
            <a:off x="6650036" y="3979862"/>
            <a:ext cx="25402" cy="6048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8" name="Rectangle"/>
          <p:cNvSpPr/>
          <p:nvPr/>
        </p:nvSpPr>
        <p:spPr>
          <a:xfrm>
            <a:off x="6497637" y="4559300"/>
            <a:ext cx="1524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79" name="Shape"/>
          <p:cNvSpPr/>
          <p:nvPr/>
        </p:nvSpPr>
        <p:spPr>
          <a:xfrm>
            <a:off x="6981825" y="4257675"/>
            <a:ext cx="152400" cy="74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53"/>
                </a:moveTo>
                <a:lnTo>
                  <a:pt x="0" y="0"/>
                </a:lnTo>
                <a:lnTo>
                  <a:pt x="10800" y="7353"/>
                </a:lnTo>
                <a:lnTo>
                  <a:pt x="21600" y="7353"/>
                </a:lnTo>
                <a:lnTo>
                  <a:pt x="10800" y="14706"/>
                </a:lnTo>
                <a:lnTo>
                  <a:pt x="0" y="21600"/>
                </a:lnTo>
                <a:lnTo>
                  <a:pt x="0" y="14706"/>
                </a:lnTo>
                <a:lnTo>
                  <a:pt x="10800" y="7353"/>
                </a:lnTo>
                <a:lnTo>
                  <a:pt x="10800" y="14706"/>
                </a:lnTo>
                <a:lnTo>
                  <a:pt x="0" y="7353"/>
                </a:lnTo>
                <a:lnTo>
                  <a:pt x="0" y="0"/>
                </a:lnTo>
                <a:lnTo>
                  <a:pt x="3600" y="0"/>
                </a:lnTo>
                <a:lnTo>
                  <a:pt x="3600" y="7353"/>
                </a:lnTo>
                <a:lnTo>
                  <a:pt x="0" y="735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0" name="Square"/>
          <p:cNvSpPr/>
          <p:nvPr/>
        </p:nvSpPr>
        <p:spPr>
          <a:xfrm>
            <a:off x="6981825" y="4283075"/>
            <a:ext cx="25400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1" name="Shape"/>
          <p:cNvSpPr/>
          <p:nvPr/>
        </p:nvSpPr>
        <p:spPr>
          <a:xfrm>
            <a:off x="6981825" y="4257675"/>
            <a:ext cx="76200" cy="5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2" name="Rectangle"/>
          <p:cNvSpPr/>
          <p:nvPr/>
        </p:nvSpPr>
        <p:spPr>
          <a:xfrm>
            <a:off x="6644481" y="42830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3" name="Rectangle"/>
          <p:cNvSpPr/>
          <p:nvPr/>
        </p:nvSpPr>
        <p:spPr>
          <a:xfrm>
            <a:off x="6950867" y="4283075"/>
            <a:ext cx="12702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4" name="Rectangle"/>
          <p:cNvSpPr/>
          <p:nvPr/>
        </p:nvSpPr>
        <p:spPr>
          <a:xfrm>
            <a:off x="6650036" y="4283075"/>
            <a:ext cx="306389" cy="254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5" name="Shape"/>
          <p:cNvSpPr/>
          <p:nvPr/>
        </p:nvSpPr>
        <p:spPr>
          <a:xfrm>
            <a:off x="4967287" y="2493961"/>
            <a:ext cx="304802" cy="908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6" name="Shape"/>
          <p:cNvSpPr/>
          <p:nvPr/>
        </p:nvSpPr>
        <p:spPr>
          <a:xfrm>
            <a:off x="4967287" y="2444750"/>
            <a:ext cx="330202" cy="1006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2" y="10800"/>
                </a:moveTo>
                <a:lnTo>
                  <a:pt x="11631" y="20544"/>
                </a:lnTo>
                <a:lnTo>
                  <a:pt x="9969" y="20544"/>
                </a:lnTo>
                <a:lnTo>
                  <a:pt x="19938" y="10800"/>
                </a:lnTo>
                <a:lnTo>
                  <a:pt x="21600" y="10800"/>
                </a:lnTo>
                <a:lnTo>
                  <a:pt x="19938" y="10800"/>
                </a:lnTo>
                <a:lnTo>
                  <a:pt x="9969" y="1056"/>
                </a:lnTo>
                <a:lnTo>
                  <a:pt x="11631" y="0"/>
                </a:lnTo>
                <a:lnTo>
                  <a:pt x="11631" y="1056"/>
                </a:lnTo>
                <a:lnTo>
                  <a:pt x="21600" y="10800"/>
                </a:lnTo>
                <a:lnTo>
                  <a:pt x="11631" y="20544"/>
                </a:lnTo>
                <a:lnTo>
                  <a:pt x="9969" y="21600"/>
                </a:lnTo>
                <a:lnTo>
                  <a:pt x="9969" y="20544"/>
                </a:lnTo>
                <a:lnTo>
                  <a:pt x="0" y="10800"/>
                </a:lnTo>
                <a:lnTo>
                  <a:pt x="1662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7" name="Shape"/>
          <p:cNvSpPr/>
          <p:nvPr/>
        </p:nvSpPr>
        <p:spPr>
          <a:xfrm>
            <a:off x="4967287" y="2493961"/>
            <a:ext cx="177802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86" y="21600"/>
                </a:lnTo>
                <a:lnTo>
                  <a:pt x="0" y="21600"/>
                </a:lnTo>
                <a:lnTo>
                  <a:pt x="18514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8" name="Shape"/>
          <p:cNvSpPr/>
          <p:nvPr/>
        </p:nvSpPr>
        <p:spPr>
          <a:xfrm>
            <a:off x="4967287" y="2444750"/>
            <a:ext cx="330202" cy="1006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2" y="10800"/>
                </a:moveTo>
                <a:lnTo>
                  <a:pt x="11631" y="20544"/>
                </a:lnTo>
                <a:lnTo>
                  <a:pt x="9969" y="20544"/>
                </a:lnTo>
                <a:lnTo>
                  <a:pt x="19938" y="10800"/>
                </a:lnTo>
                <a:lnTo>
                  <a:pt x="21600" y="10800"/>
                </a:lnTo>
                <a:lnTo>
                  <a:pt x="19938" y="10800"/>
                </a:lnTo>
                <a:lnTo>
                  <a:pt x="9969" y="1056"/>
                </a:lnTo>
                <a:lnTo>
                  <a:pt x="11631" y="0"/>
                </a:lnTo>
                <a:lnTo>
                  <a:pt x="11631" y="1056"/>
                </a:lnTo>
                <a:lnTo>
                  <a:pt x="21600" y="10800"/>
                </a:lnTo>
                <a:lnTo>
                  <a:pt x="11631" y="20544"/>
                </a:lnTo>
                <a:lnTo>
                  <a:pt x="9969" y="21600"/>
                </a:lnTo>
                <a:lnTo>
                  <a:pt x="9969" y="20544"/>
                </a:lnTo>
                <a:lnTo>
                  <a:pt x="0" y="10800"/>
                </a:lnTo>
                <a:lnTo>
                  <a:pt x="1662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89" name="Shape"/>
          <p:cNvSpPr/>
          <p:nvPr/>
        </p:nvSpPr>
        <p:spPr>
          <a:xfrm>
            <a:off x="4967287" y="2493961"/>
            <a:ext cx="177802" cy="454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086" y="21600"/>
                </a:lnTo>
                <a:lnTo>
                  <a:pt x="0" y="21600"/>
                </a:lnTo>
                <a:lnTo>
                  <a:pt x="18514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90" name="R"/>
          <p:cNvSpPr txBox="1"/>
          <p:nvPr/>
        </p:nvSpPr>
        <p:spPr>
          <a:xfrm rot="16200000">
            <a:off x="1517302" y="3512791"/>
            <a:ext cx="15944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691" name="e"/>
          <p:cNvSpPr txBox="1"/>
          <p:nvPr/>
        </p:nvSpPr>
        <p:spPr>
          <a:xfrm rot="16200000">
            <a:off x="1533525" y="3403600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92" name="p"/>
          <p:cNvSpPr txBox="1"/>
          <p:nvPr/>
        </p:nvSpPr>
        <p:spPr>
          <a:xfrm rot="16200000">
            <a:off x="1528613" y="3271689"/>
            <a:ext cx="1368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693" name="e"/>
          <p:cNvSpPr txBox="1"/>
          <p:nvPr/>
        </p:nvSpPr>
        <p:spPr>
          <a:xfrm rot="16200000">
            <a:off x="1533524" y="3125787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94" name="t"/>
          <p:cNvSpPr txBox="1"/>
          <p:nvPr/>
        </p:nvSpPr>
        <p:spPr>
          <a:xfrm rot="16200000">
            <a:off x="1533525" y="3000375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95" name="i"/>
          <p:cNvSpPr txBox="1"/>
          <p:nvPr/>
        </p:nvSpPr>
        <p:spPr>
          <a:xfrm rot="16200000">
            <a:off x="1533524" y="2925762"/>
            <a:ext cx="127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696" name="t"/>
          <p:cNvSpPr txBox="1"/>
          <p:nvPr/>
        </p:nvSpPr>
        <p:spPr>
          <a:xfrm rot="16200000">
            <a:off x="1533525" y="2873375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97" name="i"/>
          <p:cNvSpPr txBox="1"/>
          <p:nvPr/>
        </p:nvSpPr>
        <p:spPr>
          <a:xfrm rot="16200000">
            <a:off x="1533525" y="2800350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698" name="o"/>
          <p:cNvSpPr txBox="1"/>
          <p:nvPr/>
        </p:nvSpPr>
        <p:spPr>
          <a:xfrm rot="16200000">
            <a:off x="1528613" y="2743052"/>
            <a:ext cx="1368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699" name="n"/>
          <p:cNvSpPr txBox="1"/>
          <p:nvPr/>
        </p:nvSpPr>
        <p:spPr>
          <a:xfrm rot="16200000">
            <a:off x="1528613" y="2617639"/>
            <a:ext cx="1368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b="1"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700" name="statement"/>
          <p:cNvSpPr txBox="1"/>
          <p:nvPr/>
        </p:nvSpPr>
        <p:spPr>
          <a:xfrm rot="16200000">
            <a:off x="3144787" y="1817638"/>
            <a:ext cx="90497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701" name="statement"/>
          <p:cNvSpPr txBox="1"/>
          <p:nvPr/>
        </p:nvSpPr>
        <p:spPr>
          <a:xfrm rot="16200000">
            <a:off x="5211712" y="3713113"/>
            <a:ext cx="904975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702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Rectangle"/>
          <p:cNvSpPr/>
          <p:nvPr/>
        </p:nvSpPr>
        <p:spPr>
          <a:xfrm>
            <a:off x="4130675" y="2846386"/>
            <a:ext cx="139700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05" name="Rectangle"/>
          <p:cNvSpPr/>
          <p:nvPr/>
        </p:nvSpPr>
        <p:spPr>
          <a:xfrm>
            <a:off x="4130675" y="2846386"/>
            <a:ext cx="19050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06" name="Rectangle"/>
          <p:cNvSpPr/>
          <p:nvPr/>
        </p:nvSpPr>
        <p:spPr>
          <a:xfrm>
            <a:off x="4130675" y="2846386"/>
            <a:ext cx="158750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07" name="Rectangle"/>
          <p:cNvSpPr/>
          <p:nvPr/>
        </p:nvSpPr>
        <p:spPr>
          <a:xfrm>
            <a:off x="4270375" y="2846386"/>
            <a:ext cx="19050" cy="5381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08" name="Rectangle"/>
          <p:cNvSpPr/>
          <p:nvPr/>
        </p:nvSpPr>
        <p:spPr>
          <a:xfrm>
            <a:off x="4130675" y="3363912"/>
            <a:ext cx="139700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09" name="Rectangle"/>
          <p:cNvSpPr/>
          <p:nvPr/>
        </p:nvSpPr>
        <p:spPr>
          <a:xfrm>
            <a:off x="4130675" y="2846386"/>
            <a:ext cx="19050" cy="5175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0" name="Rectangle"/>
          <p:cNvSpPr/>
          <p:nvPr/>
        </p:nvSpPr>
        <p:spPr>
          <a:xfrm>
            <a:off x="4130675" y="2846386"/>
            <a:ext cx="1587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1" name="Rectangle"/>
          <p:cNvSpPr/>
          <p:nvPr/>
        </p:nvSpPr>
        <p:spPr>
          <a:xfrm>
            <a:off x="4270375" y="2846386"/>
            <a:ext cx="19050" cy="5381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2" name="Rectangle"/>
          <p:cNvSpPr/>
          <p:nvPr/>
        </p:nvSpPr>
        <p:spPr>
          <a:xfrm>
            <a:off x="4130675" y="3363912"/>
            <a:ext cx="13970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3" name="b"/>
          <p:cNvSpPr txBox="1"/>
          <p:nvPr/>
        </p:nvSpPr>
        <p:spPr>
          <a:xfrm rot="16200000">
            <a:off x="4144962" y="31750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14" name="r"/>
          <p:cNvSpPr txBox="1"/>
          <p:nvPr/>
        </p:nvSpPr>
        <p:spPr>
          <a:xfrm rot="16200000">
            <a:off x="4144962" y="30749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715" name="e"/>
          <p:cNvSpPr txBox="1"/>
          <p:nvPr/>
        </p:nvSpPr>
        <p:spPr>
          <a:xfrm rot="16200000">
            <a:off x="4144962" y="2995612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16" name="a"/>
          <p:cNvSpPr txBox="1"/>
          <p:nvPr/>
        </p:nvSpPr>
        <p:spPr>
          <a:xfrm rot="16200000">
            <a:off x="4144962" y="28956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17" name="k"/>
          <p:cNvSpPr txBox="1"/>
          <p:nvPr/>
        </p:nvSpPr>
        <p:spPr>
          <a:xfrm rot="16200000">
            <a:off x="4144962" y="27955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718" name="Shape"/>
          <p:cNvSpPr/>
          <p:nvPr/>
        </p:nvSpPr>
        <p:spPr>
          <a:xfrm>
            <a:off x="2058986" y="5035550"/>
            <a:ext cx="239714" cy="715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76"/>
                </a:moveTo>
                <a:lnTo>
                  <a:pt x="10728" y="21600"/>
                </a:lnTo>
                <a:lnTo>
                  <a:pt x="21600" y="10776"/>
                </a:lnTo>
                <a:lnTo>
                  <a:pt x="10728" y="0"/>
                </a:lnTo>
                <a:lnTo>
                  <a:pt x="0" y="1077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9" name="Shape"/>
          <p:cNvSpPr/>
          <p:nvPr/>
        </p:nvSpPr>
        <p:spPr>
          <a:xfrm>
            <a:off x="2058986" y="4995862"/>
            <a:ext cx="258764" cy="795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3" y="10778"/>
                </a:moveTo>
                <a:lnTo>
                  <a:pt x="11661" y="20522"/>
                </a:lnTo>
                <a:lnTo>
                  <a:pt x="9939" y="20522"/>
                </a:lnTo>
                <a:lnTo>
                  <a:pt x="20010" y="10778"/>
                </a:lnTo>
                <a:lnTo>
                  <a:pt x="21600" y="10778"/>
                </a:lnTo>
                <a:lnTo>
                  <a:pt x="20010" y="10778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778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778"/>
                </a:lnTo>
                <a:lnTo>
                  <a:pt x="1723" y="10778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0" name="Shape"/>
          <p:cNvSpPr/>
          <p:nvPr/>
        </p:nvSpPr>
        <p:spPr>
          <a:xfrm>
            <a:off x="2058986" y="5035550"/>
            <a:ext cx="139702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1" name="Shape"/>
          <p:cNvSpPr/>
          <p:nvPr/>
        </p:nvSpPr>
        <p:spPr>
          <a:xfrm>
            <a:off x="2058986" y="4995862"/>
            <a:ext cx="258764" cy="795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3" y="10778"/>
                </a:moveTo>
                <a:lnTo>
                  <a:pt x="11661" y="20522"/>
                </a:lnTo>
                <a:lnTo>
                  <a:pt x="9939" y="20522"/>
                </a:lnTo>
                <a:lnTo>
                  <a:pt x="20010" y="10778"/>
                </a:lnTo>
                <a:lnTo>
                  <a:pt x="21600" y="10778"/>
                </a:lnTo>
                <a:lnTo>
                  <a:pt x="20010" y="10778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778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778"/>
                </a:lnTo>
                <a:lnTo>
                  <a:pt x="1723" y="1077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2" name="Shape"/>
          <p:cNvSpPr/>
          <p:nvPr/>
        </p:nvSpPr>
        <p:spPr>
          <a:xfrm>
            <a:off x="2058986" y="5035550"/>
            <a:ext cx="139702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3" name="Rectangle"/>
          <p:cNvSpPr/>
          <p:nvPr/>
        </p:nvSpPr>
        <p:spPr>
          <a:xfrm>
            <a:off x="6122987" y="4676775"/>
            <a:ext cx="119064" cy="4778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4" name="Rectangle"/>
          <p:cNvSpPr/>
          <p:nvPr/>
        </p:nvSpPr>
        <p:spPr>
          <a:xfrm>
            <a:off x="6122987" y="4657725"/>
            <a:ext cx="19052" cy="496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5" name="Rectangle"/>
          <p:cNvSpPr/>
          <p:nvPr/>
        </p:nvSpPr>
        <p:spPr>
          <a:xfrm>
            <a:off x="6122987" y="4657725"/>
            <a:ext cx="1381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6" name="Rectangle"/>
          <p:cNvSpPr/>
          <p:nvPr/>
        </p:nvSpPr>
        <p:spPr>
          <a:xfrm>
            <a:off x="6242050" y="4676775"/>
            <a:ext cx="19050" cy="4778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7" name="Rectangle"/>
          <p:cNvSpPr/>
          <p:nvPr/>
        </p:nvSpPr>
        <p:spPr>
          <a:xfrm>
            <a:off x="6122987" y="5133975"/>
            <a:ext cx="11906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8" name="Rectangle"/>
          <p:cNvSpPr/>
          <p:nvPr/>
        </p:nvSpPr>
        <p:spPr>
          <a:xfrm>
            <a:off x="5464175" y="3722687"/>
            <a:ext cx="120650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29" name="Rectangle"/>
          <p:cNvSpPr/>
          <p:nvPr/>
        </p:nvSpPr>
        <p:spPr>
          <a:xfrm>
            <a:off x="5464175" y="3702050"/>
            <a:ext cx="20638" cy="496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0" name="Rectangle"/>
          <p:cNvSpPr/>
          <p:nvPr/>
        </p:nvSpPr>
        <p:spPr>
          <a:xfrm>
            <a:off x="5464175" y="3702050"/>
            <a:ext cx="139700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1" name="Rectangle"/>
          <p:cNvSpPr/>
          <p:nvPr/>
        </p:nvSpPr>
        <p:spPr>
          <a:xfrm>
            <a:off x="5584825" y="3722687"/>
            <a:ext cx="19050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2" name="Rectangle"/>
          <p:cNvSpPr/>
          <p:nvPr/>
        </p:nvSpPr>
        <p:spPr>
          <a:xfrm>
            <a:off x="5464175" y="4179887"/>
            <a:ext cx="12065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3" name="Rectangle"/>
          <p:cNvSpPr/>
          <p:nvPr/>
        </p:nvSpPr>
        <p:spPr>
          <a:xfrm>
            <a:off x="4149725" y="3722687"/>
            <a:ext cx="120650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4" name="Rectangle"/>
          <p:cNvSpPr/>
          <p:nvPr/>
        </p:nvSpPr>
        <p:spPr>
          <a:xfrm>
            <a:off x="4149725" y="3702050"/>
            <a:ext cx="20638" cy="496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5" name="Rectangle"/>
          <p:cNvSpPr/>
          <p:nvPr/>
        </p:nvSpPr>
        <p:spPr>
          <a:xfrm>
            <a:off x="4149725" y="3702050"/>
            <a:ext cx="139700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6" name="Rectangle"/>
          <p:cNvSpPr/>
          <p:nvPr/>
        </p:nvSpPr>
        <p:spPr>
          <a:xfrm>
            <a:off x="4270375" y="3722687"/>
            <a:ext cx="19050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7" name="Rectangle"/>
          <p:cNvSpPr/>
          <p:nvPr/>
        </p:nvSpPr>
        <p:spPr>
          <a:xfrm>
            <a:off x="4149725" y="4179887"/>
            <a:ext cx="12065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8" name="Rectangle"/>
          <p:cNvSpPr/>
          <p:nvPr/>
        </p:nvSpPr>
        <p:spPr>
          <a:xfrm>
            <a:off x="3552825" y="3722687"/>
            <a:ext cx="119063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39" name="Rectangle"/>
          <p:cNvSpPr/>
          <p:nvPr/>
        </p:nvSpPr>
        <p:spPr>
          <a:xfrm>
            <a:off x="3552825" y="3702050"/>
            <a:ext cx="20638" cy="496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0" name="Rectangle"/>
          <p:cNvSpPr/>
          <p:nvPr/>
        </p:nvSpPr>
        <p:spPr>
          <a:xfrm>
            <a:off x="3552825" y="3702050"/>
            <a:ext cx="139700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1" name="Rectangle"/>
          <p:cNvSpPr/>
          <p:nvPr/>
        </p:nvSpPr>
        <p:spPr>
          <a:xfrm>
            <a:off x="3671887" y="3722687"/>
            <a:ext cx="20639" cy="4762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2" name="Rectangle"/>
          <p:cNvSpPr/>
          <p:nvPr/>
        </p:nvSpPr>
        <p:spPr>
          <a:xfrm>
            <a:off x="3552825" y="4179887"/>
            <a:ext cx="119063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3" name="Rectangle"/>
          <p:cNvSpPr/>
          <p:nvPr/>
        </p:nvSpPr>
        <p:spPr>
          <a:xfrm>
            <a:off x="2478086" y="1454150"/>
            <a:ext cx="119064" cy="4778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4" name="Rectangle"/>
          <p:cNvSpPr/>
          <p:nvPr/>
        </p:nvSpPr>
        <p:spPr>
          <a:xfrm>
            <a:off x="2478086" y="1433512"/>
            <a:ext cx="19052" cy="4984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5" name="Rectangle"/>
          <p:cNvSpPr/>
          <p:nvPr/>
        </p:nvSpPr>
        <p:spPr>
          <a:xfrm>
            <a:off x="2478086" y="1433512"/>
            <a:ext cx="13811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6" name="Rectangle"/>
          <p:cNvSpPr/>
          <p:nvPr/>
        </p:nvSpPr>
        <p:spPr>
          <a:xfrm>
            <a:off x="2597150" y="1454150"/>
            <a:ext cx="19050" cy="4778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7" name="Rectangle"/>
          <p:cNvSpPr/>
          <p:nvPr/>
        </p:nvSpPr>
        <p:spPr>
          <a:xfrm>
            <a:off x="2478086" y="1911350"/>
            <a:ext cx="11906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8" name="Rectangle"/>
          <p:cNvSpPr/>
          <p:nvPr/>
        </p:nvSpPr>
        <p:spPr>
          <a:xfrm>
            <a:off x="2478086" y="3363912"/>
            <a:ext cx="119064" cy="477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9" name="Rectangle"/>
          <p:cNvSpPr/>
          <p:nvPr/>
        </p:nvSpPr>
        <p:spPr>
          <a:xfrm>
            <a:off x="2478086" y="3344862"/>
            <a:ext cx="19052" cy="4968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0" name="Rectangle"/>
          <p:cNvSpPr/>
          <p:nvPr/>
        </p:nvSpPr>
        <p:spPr>
          <a:xfrm>
            <a:off x="2478086" y="3344862"/>
            <a:ext cx="13811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1" name="Rectangle"/>
          <p:cNvSpPr/>
          <p:nvPr/>
        </p:nvSpPr>
        <p:spPr>
          <a:xfrm>
            <a:off x="2597150" y="3363912"/>
            <a:ext cx="19050" cy="477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2" name="Rectangle"/>
          <p:cNvSpPr/>
          <p:nvPr/>
        </p:nvSpPr>
        <p:spPr>
          <a:xfrm>
            <a:off x="2478086" y="3821112"/>
            <a:ext cx="11906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3" name="Rectangle"/>
          <p:cNvSpPr/>
          <p:nvPr/>
        </p:nvSpPr>
        <p:spPr>
          <a:xfrm>
            <a:off x="2119311" y="4198937"/>
            <a:ext cx="119064" cy="477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4" name="Rectangle"/>
          <p:cNvSpPr/>
          <p:nvPr/>
        </p:nvSpPr>
        <p:spPr>
          <a:xfrm>
            <a:off x="2119311" y="4179887"/>
            <a:ext cx="19052" cy="4968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5" name="Rectangle"/>
          <p:cNvSpPr/>
          <p:nvPr/>
        </p:nvSpPr>
        <p:spPr>
          <a:xfrm>
            <a:off x="2119311" y="4179887"/>
            <a:ext cx="139702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2238375" y="4198937"/>
            <a:ext cx="20638" cy="4778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7" name="Rectangle"/>
          <p:cNvSpPr/>
          <p:nvPr/>
        </p:nvSpPr>
        <p:spPr>
          <a:xfrm>
            <a:off x="2119311" y="4657725"/>
            <a:ext cx="1190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8" name="Shape"/>
          <p:cNvSpPr/>
          <p:nvPr/>
        </p:nvSpPr>
        <p:spPr>
          <a:xfrm>
            <a:off x="4090987" y="4557712"/>
            <a:ext cx="238127" cy="71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24"/>
                </a:moveTo>
                <a:lnTo>
                  <a:pt x="10800" y="21600"/>
                </a:lnTo>
                <a:lnTo>
                  <a:pt x="21600" y="10824"/>
                </a:lnTo>
                <a:lnTo>
                  <a:pt x="10800" y="0"/>
                </a:lnTo>
                <a:lnTo>
                  <a:pt x="0" y="10824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9" name="Shape"/>
          <p:cNvSpPr/>
          <p:nvPr/>
        </p:nvSpPr>
        <p:spPr>
          <a:xfrm>
            <a:off x="4090987" y="4518025"/>
            <a:ext cx="258764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0" y="10822"/>
                </a:moveTo>
                <a:lnTo>
                  <a:pt x="11661" y="20522"/>
                </a:lnTo>
                <a:lnTo>
                  <a:pt x="9939" y="20522"/>
                </a:lnTo>
                <a:lnTo>
                  <a:pt x="19877" y="10822"/>
                </a:lnTo>
                <a:lnTo>
                  <a:pt x="21600" y="10822"/>
                </a:lnTo>
                <a:lnTo>
                  <a:pt x="19877" y="10822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822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822"/>
                </a:lnTo>
                <a:lnTo>
                  <a:pt x="1590" y="10822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0" name="Shape"/>
          <p:cNvSpPr/>
          <p:nvPr/>
        </p:nvSpPr>
        <p:spPr>
          <a:xfrm>
            <a:off x="4090987" y="4557712"/>
            <a:ext cx="139702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945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1" name="Shape"/>
          <p:cNvSpPr/>
          <p:nvPr/>
        </p:nvSpPr>
        <p:spPr>
          <a:xfrm>
            <a:off x="5405437" y="4557712"/>
            <a:ext cx="238127" cy="71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24"/>
                </a:moveTo>
                <a:lnTo>
                  <a:pt x="10800" y="21600"/>
                </a:lnTo>
                <a:lnTo>
                  <a:pt x="21600" y="10824"/>
                </a:lnTo>
                <a:lnTo>
                  <a:pt x="10800" y="0"/>
                </a:lnTo>
                <a:lnTo>
                  <a:pt x="0" y="10824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2" name="Shape"/>
          <p:cNvSpPr/>
          <p:nvPr/>
        </p:nvSpPr>
        <p:spPr>
          <a:xfrm>
            <a:off x="5405437" y="4518025"/>
            <a:ext cx="258764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0" y="10822"/>
                </a:moveTo>
                <a:lnTo>
                  <a:pt x="11661" y="20522"/>
                </a:lnTo>
                <a:lnTo>
                  <a:pt x="9939" y="20522"/>
                </a:lnTo>
                <a:lnTo>
                  <a:pt x="19877" y="10822"/>
                </a:lnTo>
                <a:lnTo>
                  <a:pt x="21600" y="10822"/>
                </a:lnTo>
                <a:lnTo>
                  <a:pt x="19877" y="10822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822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822"/>
                </a:lnTo>
                <a:lnTo>
                  <a:pt x="1590" y="10822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3" name="Shape"/>
          <p:cNvSpPr/>
          <p:nvPr/>
        </p:nvSpPr>
        <p:spPr>
          <a:xfrm>
            <a:off x="5405437" y="4557712"/>
            <a:ext cx="139702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945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4" name="Shape"/>
          <p:cNvSpPr/>
          <p:nvPr/>
        </p:nvSpPr>
        <p:spPr>
          <a:xfrm>
            <a:off x="3492500" y="4557712"/>
            <a:ext cx="239714" cy="715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24"/>
                </a:moveTo>
                <a:lnTo>
                  <a:pt x="10872" y="21600"/>
                </a:lnTo>
                <a:lnTo>
                  <a:pt x="21600" y="10824"/>
                </a:lnTo>
                <a:lnTo>
                  <a:pt x="10872" y="0"/>
                </a:lnTo>
                <a:lnTo>
                  <a:pt x="0" y="10824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5" name="Shape"/>
          <p:cNvSpPr/>
          <p:nvPr/>
        </p:nvSpPr>
        <p:spPr>
          <a:xfrm>
            <a:off x="3492500" y="4518025"/>
            <a:ext cx="260350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2" y="10822"/>
                </a:moveTo>
                <a:lnTo>
                  <a:pt x="11590" y="20522"/>
                </a:lnTo>
                <a:lnTo>
                  <a:pt x="10010" y="20522"/>
                </a:lnTo>
                <a:lnTo>
                  <a:pt x="19888" y="10822"/>
                </a:lnTo>
                <a:lnTo>
                  <a:pt x="21600" y="10822"/>
                </a:lnTo>
                <a:lnTo>
                  <a:pt x="19888" y="10822"/>
                </a:lnTo>
                <a:lnTo>
                  <a:pt x="10010" y="1078"/>
                </a:lnTo>
                <a:lnTo>
                  <a:pt x="11590" y="0"/>
                </a:lnTo>
                <a:lnTo>
                  <a:pt x="11590" y="1078"/>
                </a:lnTo>
                <a:lnTo>
                  <a:pt x="21600" y="10822"/>
                </a:lnTo>
                <a:lnTo>
                  <a:pt x="11590" y="20522"/>
                </a:lnTo>
                <a:lnTo>
                  <a:pt x="10010" y="21600"/>
                </a:lnTo>
                <a:lnTo>
                  <a:pt x="10010" y="20522"/>
                </a:lnTo>
                <a:lnTo>
                  <a:pt x="0" y="10822"/>
                </a:lnTo>
                <a:lnTo>
                  <a:pt x="1712" y="10822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6" name="Shape"/>
          <p:cNvSpPr/>
          <p:nvPr/>
        </p:nvSpPr>
        <p:spPr>
          <a:xfrm>
            <a:off x="3492500" y="4557712"/>
            <a:ext cx="139700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655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7" name="Shape"/>
          <p:cNvSpPr/>
          <p:nvPr/>
        </p:nvSpPr>
        <p:spPr>
          <a:xfrm>
            <a:off x="2058986" y="2289175"/>
            <a:ext cx="239714" cy="717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728" y="21600"/>
                </a:lnTo>
                <a:lnTo>
                  <a:pt x="21600" y="10800"/>
                </a:lnTo>
                <a:lnTo>
                  <a:pt x="10728" y="0"/>
                </a:lnTo>
                <a:lnTo>
                  <a:pt x="0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8" name="Shape"/>
          <p:cNvSpPr/>
          <p:nvPr/>
        </p:nvSpPr>
        <p:spPr>
          <a:xfrm>
            <a:off x="2058986" y="2249486"/>
            <a:ext cx="258764" cy="796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3" y="10800"/>
                </a:moveTo>
                <a:lnTo>
                  <a:pt x="11661" y="20524"/>
                </a:lnTo>
                <a:lnTo>
                  <a:pt x="9939" y="20524"/>
                </a:lnTo>
                <a:lnTo>
                  <a:pt x="20010" y="10800"/>
                </a:lnTo>
                <a:lnTo>
                  <a:pt x="21600" y="10800"/>
                </a:lnTo>
                <a:lnTo>
                  <a:pt x="20010" y="10800"/>
                </a:lnTo>
                <a:lnTo>
                  <a:pt x="9939" y="1076"/>
                </a:lnTo>
                <a:lnTo>
                  <a:pt x="11661" y="0"/>
                </a:lnTo>
                <a:lnTo>
                  <a:pt x="11661" y="1076"/>
                </a:lnTo>
                <a:lnTo>
                  <a:pt x="21600" y="10800"/>
                </a:lnTo>
                <a:lnTo>
                  <a:pt x="11661" y="20524"/>
                </a:lnTo>
                <a:lnTo>
                  <a:pt x="9939" y="21600"/>
                </a:lnTo>
                <a:lnTo>
                  <a:pt x="9939" y="20524"/>
                </a:lnTo>
                <a:lnTo>
                  <a:pt x="0" y="10800"/>
                </a:lnTo>
                <a:lnTo>
                  <a:pt x="1723" y="108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69" name="Shape"/>
          <p:cNvSpPr/>
          <p:nvPr/>
        </p:nvSpPr>
        <p:spPr>
          <a:xfrm>
            <a:off x="2058986" y="2289175"/>
            <a:ext cx="139702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0" name="Shape"/>
          <p:cNvSpPr/>
          <p:nvPr/>
        </p:nvSpPr>
        <p:spPr>
          <a:xfrm>
            <a:off x="1958975" y="5373687"/>
            <a:ext cx="120650" cy="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005"/>
                </a:moveTo>
                <a:lnTo>
                  <a:pt x="0" y="0"/>
                </a:lnTo>
                <a:lnTo>
                  <a:pt x="10800" y="7005"/>
                </a:lnTo>
                <a:lnTo>
                  <a:pt x="21600" y="7005"/>
                </a:lnTo>
                <a:lnTo>
                  <a:pt x="10800" y="14595"/>
                </a:lnTo>
                <a:lnTo>
                  <a:pt x="0" y="21600"/>
                </a:lnTo>
                <a:lnTo>
                  <a:pt x="0" y="14595"/>
                </a:lnTo>
                <a:lnTo>
                  <a:pt x="10800" y="7005"/>
                </a:lnTo>
                <a:lnTo>
                  <a:pt x="10800" y="14595"/>
                </a:lnTo>
                <a:lnTo>
                  <a:pt x="0" y="7005"/>
                </a:lnTo>
                <a:lnTo>
                  <a:pt x="0" y="0"/>
                </a:lnTo>
                <a:lnTo>
                  <a:pt x="3695" y="0"/>
                </a:lnTo>
                <a:lnTo>
                  <a:pt x="3695" y="7005"/>
                </a:lnTo>
                <a:lnTo>
                  <a:pt x="0" y="700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1" name="Square"/>
          <p:cNvSpPr/>
          <p:nvPr/>
        </p:nvSpPr>
        <p:spPr>
          <a:xfrm>
            <a:off x="1958975" y="5392737"/>
            <a:ext cx="20638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2" name="Shape"/>
          <p:cNvSpPr/>
          <p:nvPr/>
        </p:nvSpPr>
        <p:spPr>
          <a:xfrm>
            <a:off x="1958975" y="5373687"/>
            <a:ext cx="60325" cy="3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368"/>
                </a:moveTo>
                <a:lnTo>
                  <a:pt x="0" y="0"/>
                </a:lnTo>
                <a:lnTo>
                  <a:pt x="21600" y="10368"/>
                </a:lnTo>
                <a:lnTo>
                  <a:pt x="0" y="21600"/>
                </a:lnTo>
                <a:lnTo>
                  <a:pt x="0" y="1036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3" name="Rectangle"/>
          <p:cNvSpPr/>
          <p:nvPr/>
        </p:nvSpPr>
        <p:spPr>
          <a:xfrm>
            <a:off x="1694656" y="53927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4" name="Rectangle"/>
          <p:cNvSpPr/>
          <p:nvPr/>
        </p:nvSpPr>
        <p:spPr>
          <a:xfrm>
            <a:off x="1934367" y="53927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5" name="Rectangle"/>
          <p:cNvSpPr/>
          <p:nvPr/>
        </p:nvSpPr>
        <p:spPr>
          <a:xfrm>
            <a:off x="1700211" y="5392737"/>
            <a:ext cx="2397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6" name="Rectangle"/>
          <p:cNvSpPr/>
          <p:nvPr/>
        </p:nvSpPr>
        <p:spPr>
          <a:xfrm>
            <a:off x="2119311" y="4179887"/>
            <a:ext cx="19052" cy="4968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7" name="Rectangle"/>
          <p:cNvSpPr/>
          <p:nvPr/>
        </p:nvSpPr>
        <p:spPr>
          <a:xfrm>
            <a:off x="2119311" y="4179887"/>
            <a:ext cx="139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8" name="Rectangle"/>
          <p:cNvSpPr/>
          <p:nvPr/>
        </p:nvSpPr>
        <p:spPr>
          <a:xfrm>
            <a:off x="2238375" y="4198937"/>
            <a:ext cx="20638" cy="4778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79" name="Rectangle"/>
          <p:cNvSpPr/>
          <p:nvPr/>
        </p:nvSpPr>
        <p:spPr>
          <a:xfrm>
            <a:off x="2119311" y="4657725"/>
            <a:ext cx="1190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0" name="Shape"/>
          <p:cNvSpPr/>
          <p:nvPr/>
        </p:nvSpPr>
        <p:spPr>
          <a:xfrm>
            <a:off x="1581150" y="5334000"/>
            <a:ext cx="119063" cy="11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56"/>
                </a:moveTo>
                <a:lnTo>
                  <a:pt x="3744" y="17856"/>
                </a:lnTo>
                <a:lnTo>
                  <a:pt x="10944" y="21600"/>
                </a:lnTo>
                <a:lnTo>
                  <a:pt x="18144" y="17856"/>
                </a:lnTo>
                <a:lnTo>
                  <a:pt x="21600" y="10656"/>
                </a:lnTo>
                <a:lnTo>
                  <a:pt x="18144" y="3456"/>
                </a:lnTo>
                <a:lnTo>
                  <a:pt x="10944" y="0"/>
                </a:lnTo>
                <a:lnTo>
                  <a:pt x="3744" y="3456"/>
                </a:lnTo>
                <a:lnTo>
                  <a:pt x="0" y="106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1" name="Shape"/>
          <p:cNvSpPr/>
          <p:nvPr/>
        </p:nvSpPr>
        <p:spPr>
          <a:xfrm>
            <a:off x="1581150" y="5313362"/>
            <a:ext cx="139700" cy="13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1" y="12273"/>
                </a:moveTo>
                <a:lnTo>
                  <a:pt x="6136" y="18409"/>
                </a:lnTo>
                <a:lnTo>
                  <a:pt x="3191" y="15464"/>
                </a:lnTo>
                <a:lnTo>
                  <a:pt x="9327" y="18409"/>
                </a:lnTo>
                <a:lnTo>
                  <a:pt x="15464" y="15464"/>
                </a:lnTo>
                <a:lnTo>
                  <a:pt x="15464" y="18409"/>
                </a:lnTo>
                <a:lnTo>
                  <a:pt x="18409" y="12273"/>
                </a:lnTo>
                <a:lnTo>
                  <a:pt x="15464" y="6136"/>
                </a:lnTo>
                <a:lnTo>
                  <a:pt x="9327" y="3191"/>
                </a:lnTo>
                <a:lnTo>
                  <a:pt x="3191" y="6136"/>
                </a:lnTo>
                <a:lnTo>
                  <a:pt x="6136" y="6136"/>
                </a:lnTo>
                <a:lnTo>
                  <a:pt x="3191" y="12273"/>
                </a:lnTo>
                <a:lnTo>
                  <a:pt x="0" y="12273"/>
                </a:lnTo>
                <a:lnTo>
                  <a:pt x="3191" y="6136"/>
                </a:lnTo>
                <a:lnTo>
                  <a:pt x="3191" y="3191"/>
                </a:lnTo>
                <a:lnTo>
                  <a:pt x="9327" y="0"/>
                </a:lnTo>
                <a:lnTo>
                  <a:pt x="15464" y="3191"/>
                </a:lnTo>
                <a:lnTo>
                  <a:pt x="18409" y="6136"/>
                </a:lnTo>
                <a:lnTo>
                  <a:pt x="21600" y="12273"/>
                </a:lnTo>
                <a:lnTo>
                  <a:pt x="18409" y="18409"/>
                </a:lnTo>
                <a:lnTo>
                  <a:pt x="15464" y="18409"/>
                </a:lnTo>
                <a:lnTo>
                  <a:pt x="9327" y="21600"/>
                </a:lnTo>
                <a:lnTo>
                  <a:pt x="3191" y="18409"/>
                </a:lnTo>
                <a:lnTo>
                  <a:pt x="0" y="12273"/>
                </a:lnTo>
                <a:lnTo>
                  <a:pt x="3191" y="1227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2" name="Shape"/>
          <p:cNvSpPr/>
          <p:nvPr/>
        </p:nvSpPr>
        <p:spPr>
          <a:xfrm>
            <a:off x="2676525" y="5373687"/>
            <a:ext cx="119063" cy="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005"/>
                </a:moveTo>
                <a:lnTo>
                  <a:pt x="0" y="0"/>
                </a:lnTo>
                <a:lnTo>
                  <a:pt x="10944" y="7005"/>
                </a:lnTo>
                <a:lnTo>
                  <a:pt x="21600" y="7005"/>
                </a:lnTo>
                <a:lnTo>
                  <a:pt x="10944" y="14595"/>
                </a:lnTo>
                <a:lnTo>
                  <a:pt x="0" y="21600"/>
                </a:lnTo>
                <a:lnTo>
                  <a:pt x="0" y="14595"/>
                </a:lnTo>
                <a:lnTo>
                  <a:pt x="10944" y="7005"/>
                </a:lnTo>
                <a:lnTo>
                  <a:pt x="10944" y="14595"/>
                </a:lnTo>
                <a:lnTo>
                  <a:pt x="0" y="7005"/>
                </a:lnTo>
                <a:lnTo>
                  <a:pt x="0" y="0"/>
                </a:lnTo>
                <a:lnTo>
                  <a:pt x="3744" y="0"/>
                </a:lnTo>
                <a:lnTo>
                  <a:pt x="3744" y="7005"/>
                </a:lnTo>
                <a:lnTo>
                  <a:pt x="0" y="700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3" name="Square"/>
          <p:cNvSpPr/>
          <p:nvPr/>
        </p:nvSpPr>
        <p:spPr>
          <a:xfrm>
            <a:off x="2676525" y="5392737"/>
            <a:ext cx="20638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4" name="Shape"/>
          <p:cNvSpPr/>
          <p:nvPr/>
        </p:nvSpPr>
        <p:spPr>
          <a:xfrm>
            <a:off x="2676525" y="5373687"/>
            <a:ext cx="60325" cy="3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368"/>
                </a:moveTo>
                <a:lnTo>
                  <a:pt x="0" y="0"/>
                </a:lnTo>
                <a:lnTo>
                  <a:pt x="21600" y="10368"/>
                </a:lnTo>
                <a:lnTo>
                  <a:pt x="0" y="21600"/>
                </a:lnTo>
                <a:lnTo>
                  <a:pt x="0" y="1036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5" name="Rectangle"/>
          <p:cNvSpPr/>
          <p:nvPr/>
        </p:nvSpPr>
        <p:spPr>
          <a:xfrm>
            <a:off x="2293142" y="53927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6" name="Rectangle"/>
          <p:cNvSpPr/>
          <p:nvPr/>
        </p:nvSpPr>
        <p:spPr>
          <a:xfrm>
            <a:off x="2650331" y="53927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7" name="Rectangle"/>
          <p:cNvSpPr/>
          <p:nvPr/>
        </p:nvSpPr>
        <p:spPr>
          <a:xfrm>
            <a:off x="2298700" y="5392737"/>
            <a:ext cx="357189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8" name="Shape"/>
          <p:cNvSpPr/>
          <p:nvPr/>
        </p:nvSpPr>
        <p:spPr>
          <a:xfrm>
            <a:off x="2159000" y="4697412"/>
            <a:ext cx="58739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5984"/>
                </a:lnTo>
                <a:lnTo>
                  <a:pt x="7005" y="15984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89" name="Square"/>
          <p:cNvSpPr/>
          <p:nvPr/>
        </p:nvSpPr>
        <p:spPr>
          <a:xfrm>
            <a:off x="2178050" y="4756150"/>
            <a:ext cx="20638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0" name="Shape"/>
          <p:cNvSpPr/>
          <p:nvPr/>
        </p:nvSpPr>
        <p:spPr>
          <a:xfrm>
            <a:off x="2159000" y="4697412"/>
            <a:ext cx="39688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1" name="Rectangle"/>
          <p:cNvSpPr/>
          <p:nvPr/>
        </p:nvSpPr>
        <p:spPr>
          <a:xfrm>
            <a:off x="2178050" y="5029992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2" name="Rectangle"/>
          <p:cNvSpPr/>
          <p:nvPr/>
        </p:nvSpPr>
        <p:spPr>
          <a:xfrm>
            <a:off x="2178050" y="477123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3" name="Rectangle"/>
          <p:cNvSpPr/>
          <p:nvPr/>
        </p:nvSpPr>
        <p:spPr>
          <a:xfrm>
            <a:off x="2178050" y="4776787"/>
            <a:ext cx="20638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4" name="Shape"/>
          <p:cNvSpPr/>
          <p:nvPr/>
        </p:nvSpPr>
        <p:spPr>
          <a:xfrm>
            <a:off x="2497136" y="5273675"/>
            <a:ext cx="60327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11" y="0"/>
                </a:moveTo>
                <a:lnTo>
                  <a:pt x="21600" y="0"/>
                </a:lnTo>
                <a:lnTo>
                  <a:pt x="14211" y="21600"/>
                </a:lnTo>
                <a:lnTo>
                  <a:pt x="7389" y="21600"/>
                </a:lnTo>
                <a:lnTo>
                  <a:pt x="0" y="0"/>
                </a:lnTo>
                <a:lnTo>
                  <a:pt x="7389" y="0"/>
                </a:lnTo>
                <a:lnTo>
                  <a:pt x="14211" y="21600"/>
                </a:lnTo>
                <a:lnTo>
                  <a:pt x="7389" y="21600"/>
                </a:lnTo>
                <a:lnTo>
                  <a:pt x="14211" y="0"/>
                </a:lnTo>
                <a:lnTo>
                  <a:pt x="21600" y="0"/>
                </a:lnTo>
                <a:lnTo>
                  <a:pt x="21600" y="5616"/>
                </a:lnTo>
                <a:lnTo>
                  <a:pt x="14211" y="5616"/>
                </a:lnTo>
                <a:lnTo>
                  <a:pt x="14211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5" name="Square"/>
          <p:cNvSpPr/>
          <p:nvPr/>
        </p:nvSpPr>
        <p:spPr>
          <a:xfrm>
            <a:off x="2517775" y="5273675"/>
            <a:ext cx="1905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6" name="Shape"/>
          <p:cNvSpPr/>
          <p:nvPr/>
        </p:nvSpPr>
        <p:spPr>
          <a:xfrm>
            <a:off x="2517775" y="5273675"/>
            <a:ext cx="39688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0"/>
                </a:moveTo>
                <a:lnTo>
                  <a:pt x="21600" y="0"/>
                </a:lnTo>
                <a:lnTo>
                  <a:pt x="10368" y="21600"/>
                </a:lnTo>
                <a:lnTo>
                  <a:pt x="0" y="0"/>
                </a:lnTo>
                <a:lnTo>
                  <a:pt x="1036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7" name="Rectangle"/>
          <p:cNvSpPr/>
          <p:nvPr/>
        </p:nvSpPr>
        <p:spPr>
          <a:xfrm>
            <a:off x="2536825" y="526811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8" name="Rectangle"/>
          <p:cNvSpPr/>
          <p:nvPr/>
        </p:nvSpPr>
        <p:spPr>
          <a:xfrm>
            <a:off x="2536825" y="4433092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99" name="Rectangle"/>
          <p:cNvSpPr/>
          <p:nvPr/>
        </p:nvSpPr>
        <p:spPr>
          <a:xfrm>
            <a:off x="2536825" y="4438650"/>
            <a:ext cx="20638" cy="8350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0" name="Rectangle"/>
          <p:cNvSpPr/>
          <p:nvPr/>
        </p:nvSpPr>
        <p:spPr>
          <a:xfrm>
            <a:off x="2531267" y="44386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1" name="Rectangle"/>
          <p:cNvSpPr/>
          <p:nvPr/>
        </p:nvSpPr>
        <p:spPr>
          <a:xfrm>
            <a:off x="2232817" y="44386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2" name="Rectangle"/>
          <p:cNvSpPr/>
          <p:nvPr/>
        </p:nvSpPr>
        <p:spPr>
          <a:xfrm>
            <a:off x="2238375" y="4438650"/>
            <a:ext cx="29845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3" name="T"/>
          <p:cNvSpPr txBox="1"/>
          <p:nvPr/>
        </p:nvSpPr>
        <p:spPr>
          <a:xfrm rot="16200000">
            <a:off x="2014536" y="4867275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804" name="Shape"/>
          <p:cNvSpPr/>
          <p:nvPr/>
        </p:nvSpPr>
        <p:spPr>
          <a:xfrm>
            <a:off x="2776536" y="5334000"/>
            <a:ext cx="119064" cy="11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56"/>
                </a:moveTo>
                <a:lnTo>
                  <a:pt x="3456" y="17856"/>
                </a:lnTo>
                <a:lnTo>
                  <a:pt x="10656" y="21600"/>
                </a:lnTo>
                <a:lnTo>
                  <a:pt x="18144" y="17856"/>
                </a:lnTo>
                <a:lnTo>
                  <a:pt x="21600" y="10656"/>
                </a:lnTo>
                <a:lnTo>
                  <a:pt x="18144" y="3456"/>
                </a:lnTo>
                <a:lnTo>
                  <a:pt x="10656" y="0"/>
                </a:lnTo>
                <a:lnTo>
                  <a:pt x="3456" y="3456"/>
                </a:lnTo>
                <a:lnTo>
                  <a:pt x="0" y="106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5" name="Shape"/>
          <p:cNvSpPr/>
          <p:nvPr/>
        </p:nvSpPr>
        <p:spPr>
          <a:xfrm>
            <a:off x="2776536" y="5313362"/>
            <a:ext cx="139702" cy="13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45" y="12273"/>
                </a:moveTo>
                <a:lnTo>
                  <a:pt x="6136" y="18409"/>
                </a:lnTo>
                <a:lnTo>
                  <a:pt x="2945" y="15464"/>
                </a:lnTo>
                <a:lnTo>
                  <a:pt x="9082" y="18409"/>
                </a:lnTo>
                <a:lnTo>
                  <a:pt x="15464" y="15464"/>
                </a:lnTo>
                <a:lnTo>
                  <a:pt x="15464" y="18409"/>
                </a:lnTo>
                <a:lnTo>
                  <a:pt x="18409" y="12273"/>
                </a:lnTo>
                <a:lnTo>
                  <a:pt x="15464" y="6136"/>
                </a:lnTo>
                <a:lnTo>
                  <a:pt x="9082" y="3191"/>
                </a:lnTo>
                <a:lnTo>
                  <a:pt x="2945" y="6136"/>
                </a:lnTo>
                <a:lnTo>
                  <a:pt x="6136" y="6136"/>
                </a:lnTo>
                <a:lnTo>
                  <a:pt x="2945" y="12273"/>
                </a:lnTo>
                <a:lnTo>
                  <a:pt x="0" y="12273"/>
                </a:lnTo>
                <a:lnTo>
                  <a:pt x="2945" y="6136"/>
                </a:lnTo>
                <a:lnTo>
                  <a:pt x="2945" y="3191"/>
                </a:lnTo>
                <a:lnTo>
                  <a:pt x="9082" y="0"/>
                </a:lnTo>
                <a:lnTo>
                  <a:pt x="15464" y="3191"/>
                </a:lnTo>
                <a:lnTo>
                  <a:pt x="18409" y="6136"/>
                </a:lnTo>
                <a:lnTo>
                  <a:pt x="21600" y="12273"/>
                </a:lnTo>
                <a:lnTo>
                  <a:pt x="18409" y="18409"/>
                </a:lnTo>
                <a:lnTo>
                  <a:pt x="15464" y="18409"/>
                </a:lnTo>
                <a:lnTo>
                  <a:pt x="9082" y="21600"/>
                </a:lnTo>
                <a:lnTo>
                  <a:pt x="2945" y="18409"/>
                </a:lnTo>
                <a:lnTo>
                  <a:pt x="0" y="12273"/>
                </a:lnTo>
                <a:lnTo>
                  <a:pt x="2945" y="1227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06" name="F"/>
          <p:cNvSpPr txBox="1"/>
          <p:nvPr/>
        </p:nvSpPr>
        <p:spPr>
          <a:xfrm rot="16200000">
            <a:off x="2352675" y="51641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07" name="i"/>
          <p:cNvSpPr txBox="1"/>
          <p:nvPr/>
        </p:nvSpPr>
        <p:spPr>
          <a:xfrm rot="16200000">
            <a:off x="1576387" y="49879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808" name="f"/>
          <p:cNvSpPr txBox="1"/>
          <p:nvPr/>
        </p:nvSpPr>
        <p:spPr>
          <a:xfrm rot="16200000">
            <a:off x="1576387" y="4884738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09" name="statement"/>
          <p:cNvSpPr txBox="1"/>
          <p:nvPr/>
        </p:nvSpPr>
        <p:spPr>
          <a:xfrm rot="16200000">
            <a:off x="1261525" y="1159926"/>
            <a:ext cx="73767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810" name="("/>
          <p:cNvSpPr txBox="1"/>
          <p:nvPr/>
        </p:nvSpPr>
        <p:spPr>
          <a:xfrm rot="16200000">
            <a:off x="1774825" y="49863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811" name="s"/>
          <p:cNvSpPr txBox="1"/>
          <p:nvPr/>
        </p:nvSpPr>
        <p:spPr>
          <a:xfrm rot="16200000">
            <a:off x="1774825" y="49260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12" name="i"/>
          <p:cNvSpPr txBox="1"/>
          <p:nvPr/>
        </p:nvSpPr>
        <p:spPr>
          <a:xfrm rot="16200000">
            <a:off x="1774825" y="48672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813" name="n"/>
          <p:cNvSpPr txBox="1"/>
          <p:nvPr/>
        </p:nvSpPr>
        <p:spPr>
          <a:xfrm rot="16200000">
            <a:off x="1774825" y="48260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814" name="g"/>
          <p:cNvSpPr txBox="1"/>
          <p:nvPr/>
        </p:nvSpPr>
        <p:spPr>
          <a:xfrm rot="16200000">
            <a:off x="1774825" y="472598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815" name="l"/>
          <p:cNvSpPr txBox="1"/>
          <p:nvPr/>
        </p:nvSpPr>
        <p:spPr>
          <a:xfrm rot="16200000">
            <a:off x="1774825" y="46275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816" name="e"/>
          <p:cNvSpPr txBox="1"/>
          <p:nvPr/>
        </p:nvSpPr>
        <p:spPr>
          <a:xfrm rot="16200000">
            <a:off x="1774825" y="458628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17" name="Text"/>
          <p:cNvSpPr txBox="1"/>
          <p:nvPr/>
        </p:nvSpPr>
        <p:spPr>
          <a:xfrm rot="16200000">
            <a:off x="1774825" y="4489451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818" name="s"/>
          <p:cNvSpPr txBox="1"/>
          <p:nvPr/>
        </p:nvSpPr>
        <p:spPr>
          <a:xfrm rot="16200000">
            <a:off x="1774825" y="44497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19" name="e"/>
          <p:cNvSpPr txBox="1"/>
          <p:nvPr/>
        </p:nvSpPr>
        <p:spPr>
          <a:xfrm rot="16200000">
            <a:off x="1774825" y="43878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20" name="l"/>
          <p:cNvSpPr txBox="1"/>
          <p:nvPr/>
        </p:nvSpPr>
        <p:spPr>
          <a:xfrm rot="16200000">
            <a:off x="1774825" y="42703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821" name="e"/>
          <p:cNvSpPr txBox="1"/>
          <p:nvPr/>
        </p:nvSpPr>
        <p:spPr>
          <a:xfrm rot="16200000">
            <a:off x="1774825" y="42481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22" name="c"/>
          <p:cNvSpPr txBox="1"/>
          <p:nvPr/>
        </p:nvSpPr>
        <p:spPr>
          <a:xfrm rot="16200000">
            <a:off x="1774825" y="41497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23" name="t"/>
          <p:cNvSpPr txBox="1"/>
          <p:nvPr/>
        </p:nvSpPr>
        <p:spPr>
          <a:xfrm rot="16200000">
            <a:off x="1774825" y="40306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824" name="i"/>
          <p:cNvSpPr txBox="1"/>
          <p:nvPr/>
        </p:nvSpPr>
        <p:spPr>
          <a:xfrm rot="16200000">
            <a:off x="1774825" y="39909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825" name="o"/>
          <p:cNvSpPr txBox="1"/>
          <p:nvPr/>
        </p:nvSpPr>
        <p:spPr>
          <a:xfrm rot="16200000">
            <a:off x="1784350" y="39560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826" name="n"/>
          <p:cNvSpPr txBox="1"/>
          <p:nvPr/>
        </p:nvSpPr>
        <p:spPr>
          <a:xfrm rot="16200000">
            <a:off x="1774825" y="38512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827" name=")"/>
          <p:cNvSpPr txBox="1"/>
          <p:nvPr/>
        </p:nvSpPr>
        <p:spPr>
          <a:xfrm rot="16200000">
            <a:off x="1774825" y="37528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828" name="Shape"/>
          <p:cNvSpPr/>
          <p:nvPr/>
        </p:nvSpPr>
        <p:spPr>
          <a:xfrm>
            <a:off x="1958975" y="2627311"/>
            <a:ext cx="120650" cy="60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800" y="7389"/>
                </a:lnTo>
                <a:lnTo>
                  <a:pt x="21600" y="7389"/>
                </a:lnTo>
                <a:lnTo>
                  <a:pt x="10800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800" y="7389"/>
                </a:lnTo>
                <a:lnTo>
                  <a:pt x="10800" y="14211"/>
                </a:lnTo>
                <a:lnTo>
                  <a:pt x="0" y="7389"/>
                </a:lnTo>
                <a:lnTo>
                  <a:pt x="0" y="0"/>
                </a:lnTo>
                <a:lnTo>
                  <a:pt x="3695" y="0"/>
                </a:lnTo>
                <a:lnTo>
                  <a:pt x="3695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29" name="Square"/>
          <p:cNvSpPr/>
          <p:nvPr/>
        </p:nvSpPr>
        <p:spPr>
          <a:xfrm>
            <a:off x="1958975" y="2647950"/>
            <a:ext cx="20638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0" name="Shape"/>
          <p:cNvSpPr/>
          <p:nvPr/>
        </p:nvSpPr>
        <p:spPr>
          <a:xfrm>
            <a:off x="1958975" y="2627311"/>
            <a:ext cx="60325" cy="3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1" name="Rectangle"/>
          <p:cNvSpPr/>
          <p:nvPr/>
        </p:nvSpPr>
        <p:spPr>
          <a:xfrm>
            <a:off x="1694656" y="26479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2" name="Rectangle"/>
          <p:cNvSpPr/>
          <p:nvPr/>
        </p:nvSpPr>
        <p:spPr>
          <a:xfrm>
            <a:off x="1934367" y="26479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3" name="Rectangle"/>
          <p:cNvSpPr/>
          <p:nvPr/>
        </p:nvSpPr>
        <p:spPr>
          <a:xfrm>
            <a:off x="1700211" y="2647950"/>
            <a:ext cx="2397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4" name="Rectangle"/>
          <p:cNvSpPr/>
          <p:nvPr/>
        </p:nvSpPr>
        <p:spPr>
          <a:xfrm>
            <a:off x="2478086" y="1433512"/>
            <a:ext cx="19052" cy="4984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2478086" y="1433512"/>
            <a:ext cx="1381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6" name="Rectangle"/>
          <p:cNvSpPr/>
          <p:nvPr/>
        </p:nvSpPr>
        <p:spPr>
          <a:xfrm>
            <a:off x="2597150" y="1454150"/>
            <a:ext cx="19050" cy="4778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7" name="Rectangle"/>
          <p:cNvSpPr/>
          <p:nvPr/>
        </p:nvSpPr>
        <p:spPr>
          <a:xfrm>
            <a:off x="2478086" y="1911350"/>
            <a:ext cx="11906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8" name="Shape"/>
          <p:cNvSpPr/>
          <p:nvPr/>
        </p:nvSpPr>
        <p:spPr>
          <a:xfrm>
            <a:off x="1581150" y="2587625"/>
            <a:ext cx="119063" cy="120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3744" y="17905"/>
                </a:lnTo>
                <a:lnTo>
                  <a:pt x="10944" y="21600"/>
                </a:lnTo>
                <a:lnTo>
                  <a:pt x="18144" y="17905"/>
                </a:lnTo>
                <a:lnTo>
                  <a:pt x="21600" y="10800"/>
                </a:lnTo>
                <a:lnTo>
                  <a:pt x="18144" y="3695"/>
                </a:lnTo>
                <a:lnTo>
                  <a:pt x="10944" y="0"/>
                </a:lnTo>
                <a:lnTo>
                  <a:pt x="3744" y="3695"/>
                </a:lnTo>
                <a:lnTo>
                  <a:pt x="0" y="108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39" name="Shape"/>
          <p:cNvSpPr/>
          <p:nvPr/>
        </p:nvSpPr>
        <p:spPr>
          <a:xfrm>
            <a:off x="1581150" y="2568575"/>
            <a:ext cx="139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1" y="12273"/>
                </a:moveTo>
                <a:lnTo>
                  <a:pt x="6136" y="18409"/>
                </a:lnTo>
                <a:lnTo>
                  <a:pt x="3191" y="15218"/>
                </a:lnTo>
                <a:lnTo>
                  <a:pt x="9327" y="18409"/>
                </a:lnTo>
                <a:lnTo>
                  <a:pt x="15464" y="15218"/>
                </a:lnTo>
                <a:lnTo>
                  <a:pt x="15464" y="18409"/>
                </a:lnTo>
                <a:lnTo>
                  <a:pt x="18409" y="12273"/>
                </a:lnTo>
                <a:lnTo>
                  <a:pt x="15464" y="6136"/>
                </a:lnTo>
                <a:lnTo>
                  <a:pt x="9327" y="2945"/>
                </a:lnTo>
                <a:lnTo>
                  <a:pt x="3191" y="6136"/>
                </a:lnTo>
                <a:lnTo>
                  <a:pt x="6136" y="6136"/>
                </a:lnTo>
                <a:lnTo>
                  <a:pt x="3191" y="12273"/>
                </a:lnTo>
                <a:lnTo>
                  <a:pt x="0" y="12273"/>
                </a:lnTo>
                <a:lnTo>
                  <a:pt x="3191" y="6136"/>
                </a:lnTo>
                <a:lnTo>
                  <a:pt x="3191" y="2945"/>
                </a:lnTo>
                <a:lnTo>
                  <a:pt x="9327" y="0"/>
                </a:lnTo>
                <a:lnTo>
                  <a:pt x="15464" y="2945"/>
                </a:lnTo>
                <a:lnTo>
                  <a:pt x="18409" y="6136"/>
                </a:lnTo>
                <a:lnTo>
                  <a:pt x="21600" y="12273"/>
                </a:lnTo>
                <a:lnTo>
                  <a:pt x="18409" y="18409"/>
                </a:lnTo>
                <a:lnTo>
                  <a:pt x="15464" y="18409"/>
                </a:lnTo>
                <a:lnTo>
                  <a:pt x="9327" y="21600"/>
                </a:lnTo>
                <a:lnTo>
                  <a:pt x="3191" y="18409"/>
                </a:lnTo>
                <a:lnTo>
                  <a:pt x="0" y="12273"/>
                </a:lnTo>
                <a:lnTo>
                  <a:pt x="3191" y="1227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0" name="Shape"/>
          <p:cNvSpPr/>
          <p:nvPr/>
        </p:nvSpPr>
        <p:spPr>
          <a:xfrm>
            <a:off x="2058986" y="2249486"/>
            <a:ext cx="258764" cy="796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3" y="10800"/>
                </a:moveTo>
                <a:lnTo>
                  <a:pt x="11661" y="20524"/>
                </a:lnTo>
                <a:lnTo>
                  <a:pt x="9939" y="20524"/>
                </a:lnTo>
                <a:lnTo>
                  <a:pt x="20010" y="10800"/>
                </a:lnTo>
                <a:lnTo>
                  <a:pt x="21600" y="10800"/>
                </a:lnTo>
                <a:lnTo>
                  <a:pt x="20010" y="10800"/>
                </a:lnTo>
                <a:lnTo>
                  <a:pt x="9939" y="1076"/>
                </a:lnTo>
                <a:lnTo>
                  <a:pt x="11661" y="0"/>
                </a:lnTo>
                <a:lnTo>
                  <a:pt x="11661" y="1076"/>
                </a:lnTo>
                <a:lnTo>
                  <a:pt x="21600" y="10800"/>
                </a:lnTo>
                <a:lnTo>
                  <a:pt x="11661" y="20524"/>
                </a:lnTo>
                <a:lnTo>
                  <a:pt x="9939" y="21600"/>
                </a:lnTo>
                <a:lnTo>
                  <a:pt x="9939" y="20524"/>
                </a:lnTo>
                <a:lnTo>
                  <a:pt x="0" y="10800"/>
                </a:lnTo>
                <a:lnTo>
                  <a:pt x="1723" y="108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1" name="Shape"/>
          <p:cNvSpPr/>
          <p:nvPr/>
        </p:nvSpPr>
        <p:spPr>
          <a:xfrm>
            <a:off x="2058986" y="2289175"/>
            <a:ext cx="139702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2" name="Shape"/>
          <p:cNvSpPr/>
          <p:nvPr/>
        </p:nvSpPr>
        <p:spPr>
          <a:xfrm>
            <a:off x="3154361" y="2627311"/>
            <a:ext cx="119064" cy="60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944" y="7389"/>
                </a:lnTo>
                <a:lnTo>
                  <a:pt x="21600" y="7389"/>
                </a:lnTo>
                <a:lnTo>
                  <a:pt x="10944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944" y="7389"/>
                </a:lnTo>
                <a:lnTo>
                  <a:pt x="10944" y="14211"/>
                </a:lnTo>
                <a:lnTo>
                  <a:pt x="0" y="7389"/>
                </a:lnTo>
                <a:lnTo>
                  <a:pt x="0" y="0"/>
                </a:lnTo>
                <a:lnTo>
                  <a:pt x="3744" y="0"/>
                </a:lnTo>
                <a:lnTo>
                  <a:pt x="3744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3" name="Square"/>
          <p:cNvSpPr/>
          <p:nvPr/>
        </p:nvSpPr>
        <p:spPr>
          <a:xfrm>
            <a:off x="3154361" y="2647950"/>
            <a:ext cx="20639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4" name="Shape"/>
          <p:cNvSpPr/>
          <p:nvPr/>
        </p:nvSpPr>
        <p:spPr>
          <a:xfrm>
            <a:off x="3154361" y="2627311"/>
            <a:ext cx="60327" cy="3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5" name="Rectangle"/>
          <p:cNvSpPr/>
          <p:nvPr/>
        </p:nvSpPr>
        <p:spPr>
          <a:xfrm>
            <a:off x="2770981" y="26479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6" name="Rectangle"/>
          <p:cNvSpPr/>
          <p:nvPr/>
        </p:nvSpPr>
        <p:spPr>
          <a:xfrm>
            <a:off x="3129756" y="2647950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7" name="Rectangle"/>
          <p:cNvSpPr/>
          <p:nvPr/>
        </p:nvSpPr>
        <p:spPr>
          <a:xfrm>
            <a:off x="2776536" y="2647950"/>
            <a:ext cx="358777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8" name="Rectangle"/>
          <p:cNvSpPr/>
          <p:nvPr/>
        </p:nvSpPr>
        <p:spPr>
          <a:xfrm>
            <a:off x="2178050" y="228361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49" name="Rectangle"/>
          <p:cNvSpPr/>
          <p:nvPr/>
        </p:nvSpPr>
        <p:spPr>
          <a:xfrm>
            <a:off x="2178050" y="168671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0" name="Rectangle"/>
          <p:cNvSpPr/>
          <p:nvPr/>
        </p:nvSpPr>
        <p:spPr>
          <a:xfrm>
            <a:off x="2178050" y="1692275"/>
            <a:ext cx="20638" cy="5969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1" name="Shape"/>
          <p:cNvSpPr/>
          <p:nvPr/>
        </p:nvSpPr>
        <p:spPr>
          <a:xfrm>
            <a:off x="2676525" y="2468561"/>
            <a:ext cx="60325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11" y="0"/>
                </a:moveTo>
                <a:lnTo>
                  <a:pt x="21600" y="0"/>
                </a:lnTo>
                <a:lnTo>
                  <a:pt x="14211" y="21600"/>
                </a:lnTo>
                <a:lnTo>
                  <a:pt x="7389" y="21600"/>
                </a:lnTo>
                <a:lnTo>
                  <a:pt x="0" y="0"/>
                </a:lnTo>
                <a:lnTo>
                  <a:pt x="7389" y="0"/>
                </a:lnTo>
                <a:lnTo>
                  <a:pt x="14211" y="21600"/>
                </a:lnTo>
                <a:lnTo>
                  <a:pt x="7389" y="21600"/>
                </a:lnTo>
                <a:lnTo>
                  <a:pt x="14211" y="0"/>
                </a:lnTo>
                <a:lnTo>
                  <a:pt x="21600" y="0"/>
                </a:lnTo>
                <a:lnTo>
                  <a:pt x="21600" y="5616"/>
                </a:lnTo>
                <a:lnTo>
                  <a:pt x="14211" y="5616"/>
                </a:lnTo>
                <a:lnTo>
                  <a:pt x="14211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2" name="Square"/>
          <p:cNvSpPr/>
          <p:nvPr/>
        </p:nvSpPr>
        <p:spPr>
          <a:xfrm>
            <a:off x="2697161" y="2468561"/>
            <a:ext cx="1905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3" name="Shape"/>
          <p:cNvSpPr/>
          <p:nvPr/>
        </p:nvSpPr>
        <p:spPr>
          <a:xfrm>
            <a:off x="2697161" y="2468561"/>
            <a:ext cx="39689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0"/>
                </a:moveTo>
                <a:lnTo>
                  <a:pt x="21600" y="0"/>
                </a:lnTo>
                <a:lnTo>
                  <a:pt x="10368" y="21600"/>
                </a:lnTo>
                <a:lnTo>
                  <a:pt x="0" y="0"/>
                </a:lnTo>
                <a:lnTo>
                  <a:pt x="10368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4" name="Rectangle"/>
          <p:cNvSpPr/>
          <p:nvPr/>
        </p:nvSpPr>
        <p:spPr>
          <a:xfrm>
            <a:off x="2716211" y="2463006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5" name="Rectangle"/>
          <p:cNvSpPr/>
          <p:nvPr/>
        </p:nvSpPr>
        <p:spPr>
          <a:xfrm>
            <a:off x="2716211" y="1686717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6" name="Rectangle"/>
          <p:cNvSpPr/>
          <p:nvPr/>
        </p:nvSpPr>
        <p:spPr>
          <a:xfrm>
            <a:off x="2716211" y="1692275"/>
            <a:ext cx="20639" cy="7762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7" name="Rectangle"/>
          <p:cNvSpPr/>
          <p:nvPr/>
        </p:nvSpPr>
        <p:spPr>
          <a:xfrm>
            <a:off x="2710656" y="1692275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8" name="Rectangle"/>
          <p:cNvSpPr/>
          <p:nvPr/>
        </p:nvSpPr>
        <p:spPr>
          <a:xfrm>
            <a:off x="2591592" y="1692275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59" name="Rectangle"/>
          <p:cNvSpPr/>
          <p:nvPr/>
        </p:nvSpPr>
        <p:spPr>
          <a:xfrm>
            <a:off x="2597150" y="1692275"/>
            <a:ext cx="119063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60" name="T"/>
          <p:cNvSpPr txBox="1"/>
          <p:nvPr/>
        </p:nvSpPr>
        <p:spPr>
          <a:xfrm rot="16200000">
            <a:off x="1993900" y="206216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861" name="Shape"/>
          <p:cNvSpPr/>
          <p:nvPr/>
        </p:nvSpPr>
        <p:spPr>
          <a:xfrm>
            <a:off x="3254375" y="2587625"/>
            <a:ext cx="119063" cy="120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3456" y="17905"/>
                </a:lnTo>
                <a:lnTo>
                  <a:pt x="10944" y="21600"/>
                </a:lnTo>
                <a:lnTo>
                  <a:pt x="18144" y="17905"/>
                </a:lnTo>
                <a:lnTo>
                  <a:pt x="21600" y="10800"/>
                </a:lnTo>
                <a:lnTo>
                  <a:pt x="18144" y="0"/>
                </a:lnTo>
                <a:lnTo>
                  <a:pt x="3456" y="0"/>
                </a:lnTo>
                <a:lnTo>
                  <a:pt x="0" y="108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62" name="Shape"/>
          <p:cNvSpPr/>
          <p:nvPr/>
        </p:nvSpPr>
        <p:spPr>
          <a:xfrm>
            <a:off x="3254375" y="2568575"/>
            <a:ext cx="139700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45" y="12273"/>
                </a:moveTo>
                <a:lnTo>
                  <a:pt x="6136" y="18409"/>
                </a:lnTo>
                <a:lnTo>
                  <a:pt x="2945" y="15218"/>
                </a:lnTo>
                <a:lnTo>
                  <a:pt x="9327" y="18409"/>
                </a:lnTo>
                <a:lnTo>
                  <a:pt x="15464" y="15218"/>
                </a:lnTo>
                <a:lnTo>
                  <a:pt x="15464" y="18409"/>
                </a:lnTo>
                <a:lnTo>
                  <a:pt x="18409" y="12273"/>
                </a:lnTo>
                <a:lnTo>
                  <a:pt x="15464" y="2945"/>
                </a:lnTo>
                <a:lnTo>
                  <a:pt x="6136" y="2945"/>
                </a:lnTo>
                <a:lnTo>
                  <a:pt x="2945" y="12273"/>
                </a:lnTo>
                <a:lnTo>
                  <a:pt x="0" y="12273"/>
                </a:lnTo>
                <a:lnTo>
                  <a:pt x="2945" y="2945"/>
                </a:lnTo>
                <a:lnTo>
                  <a:pt x="2945" y="0"/>
                </a:lnTo>
                <a:lnTo>
                  <a:pt x="15464" y="0"/>
                </a:lnTo>
                <a:lnTo>
                  <a:pt x="18409" y="2945"/>
                </a:lnTo>
                <a:lnTo>
                  <a:pt x="21600" y="12273"/>
                </a:lnTo>
                <a:lnTo>
                  <a:pt x="18409" y="18409"/>
                </a:lnTo>
                <a:lnTo>
                  <a:pt x="15464" y="18409"/>
                </a:lnTo>
                <a:lnTo>
                  <a:pt x="9327" y="21600"/>
                </a:lnTo>
                <a:lnTo>
                  <a:pt x="2945" y="18409"/>
                </a:lnTo>
                <a:lnTo>
                  <a:pt x="0" y="12273"/>
                </a:lnTo>
                <a:lnTo>
                  <a:pt x="2945" y="1227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63" name="F"/>
          <p:cNvSpPr txBox="1"/>
          <p:nvPr/>
        </p:nvSpPr>
        <p:spPr>
          <a:xfrm rot="16200000">
            <a:off x="1993900" y="29559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64" name="i"/>
          <p:cNvSpPr txBox="1"/>
          <p:nvPr/>
        </p:nvSpPr>
        <p:spPr>
          <a:xfrm rot="16200000">
            <a:off x="1576387" y="2239962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865" name="f"/>
          <p:cNvSpPr txBox="1"/>
          <p:nvPr/>
        </p:nvSpPr>
        <p:spPr>
          <a:xfrm rot="16200000">
            <a:off x="1576387" y="21399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66" name="…"/>
          <p:cNvSpPr txBox="1"/>
          <p:nvPr/>
        </p:nvSpPr>
        <p:spPr>
          <a:xfrm rot="16200000">
            <a:off x="1550987" y="2014537"/>
            <a:ext cx="1778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867" name="e"/>
          <p:cNvSpPr txBox="1"/>
          <p:nvPr/>
        </p:nvSpPr>
        <p:spPr>
          <a:xfrm rot="16200000">
            <a:off x="1576387" y="18811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68" name="l"/>
          <p:cNvSpPr txBox="1"/>
          <p:nvPr/>
        </p:nvSpPr>
        <p:spPr>
          <a:xfrm rot="16200000">
            <a:off x="1576387" y="17811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869" name="s"/>
          <p:cNvSpPr txBox="1"/>
          <p:nvPr/>
        </p:nvSpPr>
        <p:spPr>
          <a:xfrm rot="16200000">
            <a:off x="1576387" y="16827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70" name="e"/>
          <p:cNvSpPr txBox="1"/>
          <p:nvPr/>
        </p:nvSpPr>
        <p:spPr>
          <a:xfrm rot="16200000">
            <a:off x="1576387" y="16033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71" name="Text"/>
          <p:cNvSpPr txBox="1"/>
          <p:nvPr/>
        </p:nvSpPr>
        <p:spPr>
          <a:xfrm rot="16200000">
            <a:off x="1576387" y="15049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872" name="("/>
          <p:cNvSpPr txBox="1"/>
          <p:nvPr/>
        </p:nvSpPr>
        <p:spPr>
          <a:xfrm rot="16200000">
            <a:off x="1774825" y="22415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873" name="d"/>
          <p:cNvSpPr txBox="1"/>
          <p:nvPr/>
        </p:nvSpPr>
        <p:spPr>
          <a:xfrm rot="16200000">
            <a:off x="1774825" y="2179637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74" name="o"/>
          <p:cNvSpPr txBox="1"/>
          <p:nvPr/>
        </p:nvSpPr>
        <p:spPr>
          <a:xfrm rot="16200000">
            <a:off x="1774825" y="20605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875" name="u"/>
          <p:cNvSpPr txBox="1"/>
          <p:nvPr/>
        </p:nvSpPr>
        <p:spPr>
          <a:xfrm rot="16200000">
            <a:off x="1774825" y="196056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876" name="b"/>
          <p:cNvSpPr txBox="1"/>
          <p:nvPr/>
        </p:nvSpPr>
        <p:spPr>
          <a:xfrm rot="16200000">
            <a:off x="1774825" y="18605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77" name="l"/>
          <p:cNvSpPr txBox="1"/>
          <p:nvPr/>
        </p:nvSpPr>
        <p:spPr>
          <a:xfrm rot="16200000">
            <a:off x="1774825" y="176371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878" name="e"/>
          <p:cNvSpPr txBox="1"/>
          <p:nvPr/>
        </p:nvSpPr>
        <p:spPr>
          <a:xfrm rot="16200000">
            <a:off x="1774825" y="1722437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79" name="Text"/>
          <p:cNvSpPr txBox="1"/>
          <p:nvPr/>
        </p:nvSpPr>
        <p:spPr>
          <a:xfrm rot="16200000">
            <a:off x="1774825" y="16240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880" name="s"/>
          <p:cNvSpPr txBox="1"/>
          <p:nvPr/>
        </p:nvSpPr>
        <p:spPr>
          <a:xfrm rot="16200000">
            <a:off x="1774825" y="15843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81" name="e"/>
          <p:cNvSpPr txBox="1"/>
          <p:nvPr/>
        </p:nvSpPr>
        <p:spPr>
          <a:xfrm rot="16200000">
            <a:off x="1774825" y="15224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82" name="l"/>
          <p:cNvSpPr txBox="1"/>
          <p:nvPr/>
        </p:nvSpPr>
        <p:spPr>
          <a:xfrm rot="16200000">
            <a:off x="1774825" y="1404937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883" name="e"/>
          <p:cNvSpPr txBox="1"/>
          <p:nvPr/>
        </p:nvSpPr>
        <p:spPr>
          <a:xfrm rot="16200000">
            <a:off x="1774825" y="13843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84" name="c"/>
          <p:cNvSpPr txBox="1"/>
          <p:nvPr/>
        </p:nvSpPr>
        <p:spPr>
          <a:xfrm rot="16200000">
            <a:off x="1774825" y="1284287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85" name="t"/>
          <p:cNvSpPr txBox="1"/>
          <p:nvPr/>
        </p:nvSpPr>
        <p:spPr>
          <a:xfrm rot="16200000">
            <a:off x="1774825" y="116681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886" name="i"/>
          <p:cNvSpPr txBox="1"/>
          <p:nvPr/>
        </p:nvSpPr>
        <p:spPr>
          <a:xfrm rot="16200000">
            <a:off x="1774825" y="11271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887" name="o"/>
          <p:cNvSpPr txBox="1"/>
          <p:nvPr/>
        </p:nvSpPr>
        <p:spPr>
          <a:xfrm rot="16200000">
            <a:off x="1774825" y="10858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888" name="n"/>
          <p:cNvSpPr txBox="1"/>
          <p:nvPr/>
        </p:nvSpPr>
        <p:spPr>
          <a:xfrm rot="16200000">
            <a:off x="1774825" y="985837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889" name=")"/>
          <p:cNvSpPr txBox="1"/>
          <p:nvPr/>
        </p:nvSpPr>
        <p:spPr>
          <a:xfrm rot="16200000">
            <a:off x="1774825" y="887412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890" name="Rectangle"/>
          <p:cNvSpPr/>
          <p:nvPr/>
        </p:nvSpPr>
        <p:spPr>
          <a:xfrm>
            <a:off x="2478086" y="3344862"/>
            <a:ext cx="19052" cy="4968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1" name="Rectangle"/>
          <p:cNvSpPr/>
          <p:nvPr/>
        </p:nvSpPr>
        <p:spPr>
          <a:xfrm>
            <a:off x="2478086" y="3344862"/>
            <a:ext cx="1381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2" name="Rectangle"/>
          <p:cNvSpPr/>
          <p:nvPr/>
        </p:nvSpPr>
        <p:spPr>
          <a:xfrm>
            <a:off x="2597150" y="3363912"/>
            <a:ext cx="19050" cy="4778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3" name="Rectangle"/>
          <p:cNvSpPr/>
          <p:nvPr/>
        </p:nvSpPr>
        <p:spPr>
          <a:xfrm>
            <a:off x="2478086" y="3821112"/>
            <a:ext cx="1190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4" name="Shape"/>
          <p:cNvSpPr/>
          <p:nvPr/>
        </p:nvSpPr>
        <p:spPr>
          <a:xfrm>
            <a:off x="2697161" y="2727325"/>
            <a:ext cx="5873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6416"/>
                </a:lnTo>
                <a:lnTo>
                  <a:pt x="7005" y="16416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5" name="Square"/>
          <p:cNvSpPr/>
          <p:nvPr/>
        </p:nvSpPr>
        <p:spPr>
          <a:xfrm>
            <a:off x="2716211" y="2787650"/>
            <a:ext cx="20639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6" name="Shape"/>
          <p:cNvSpPr/>
          <p:nvPr/>
        </p:nvSpPr>
        <p:spPr>
          <a:xfrm>
            <a:off x="2697161" y="2727325"/>
            <a:ext cx="3968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7" name="Rectangle"/>
          <p:cNvSpPr/>
          <p:nvPr/>
        </p:nvSpPr>
        <p:spPr>
          <a:xfrm>
            <a:off x="2716211" y="3596480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8" name="Rectangle"/>
          <p:cNvSpPr/>
          <p:nvPr/>
        </p:nvSpPr>
        <p:spPr>
          <a:xfrm>
            <a:off x="2716211" y="2801142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899" name="Rectangle"/>
          <p:cNvSpPr/>
          <p:nvPr/>
        </p:nvSpPr>
        <p:spPr>
          <a:xfrm>
            <a:off x="2716211" y="2806699"/>
            <a:ext cx="20639" cy="7953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0" name="Rectangle"/>
          <p:cNvSpPr/>
          <p:nvPr/>
        </p:nvSpPr>
        <p:spPr>
          <a:xfrm>
            <a:off x="2178050" y="359648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1" name="Rectangle"/>
          <p:cNvSpPr/>
          <p:nvPr/>
        </p:nvSpPr>
        <p:spPr>
          <a:xfrm>
            <a:off x="2178050" y="300116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2" name="Rectangle"/>
          <p:cNvSpPr/>
          <p:nvPr/>
        </p:nvSpPr>
        <p:spPr>
          <a:xfrm>
            <a:off x="2178050" y="3006724"/>
            <a:ext cx="20638" cy="59531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3" name="Shape"/>
          <p:cNvSpPr/>
          <p:nvPr/>
        </p:nvSpPr>
        <p:spPr>
          <a:xfrm>
            <a:off x="2357436" y="1673225"/>
            <a:ext cx="79377" cy="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005"/>
                </a:moveTo>
                <a:lnTo>
                  <a:pt x="0" y="0"/>
                </a:lnTo>
                <a:lnTo>
                  <a:pt x="21600" y="7005"/>
                </a:lnTo>
                <a:lnTo>
                  <a:pt x="21600" y="14595"/>
                </a:lnTo>
                <a:lnTo>
                  <a:pt x="0" y="21600"/>
                </a:lnTo>
                <a:lnTo>
                  <a:pt x="0" y="14595"/>
                </a:lnTo>
                <a:lnTo>
                  <a:pt x="21600" y="7005"/>
                </a:lnTo>
                <a:lnTo>
                  <a:pt x="21600" y="14595"/>
                </a:lnTo>
                <a:lnTo>
                  <a:pt x="0" y="7005"/>
                </a:lnTo>
                <a:lnTo>
                  <a:pt x="0" y="0"/>
                </a:lnTo>
                <a:lnTo>
                  <a:pt x="5616" y="0"/>
                </a:lnTo>
                <a:lnTo>
                  <a:pt x="5616" y="7005"/>
                </a:lnTo>
                <a:lnTo>
                  <a:pt x="0" y="700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4" name="Square"/>
          <p:cNvSpPr/>
          <p:nvPr/>
        </p:nvSpPr>
        <p:spPr>
          <a:xfrm>
            <a:off x="2357436" y="1692275"/>
            <a:ext cx="20639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5" name="Shape"/>
          <p:cNvSpPr/>
          <p:nvPr/>
        </p:nvSpPr>
        <p:spPr>
          <a:xfrm>
            <a:off x="2357436" y="1673225"/>
            <a:ext cx="79377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368"/>
                </a:moveTo>
                <a:lnTo>
                  <a:pt x="0" y="0"/>
                </a:lnTo>
                <a:lnTo>
                  <a:pt x="21600" y="10368"/>
                </a:lnTo>
                <a:lnTo>
                  <a:pt x="0" y="21600"/>
                </a:lnTo>
                <a:lnTo>
                  <a:pt x="0" y="1036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6" name="Rectangle"/>
          <p:cNvSpPr/>
          <p:nvPr/>
        </p:nvSpPr>
        <p:spPr>
          <a:xfrm>
            <a:off x="2172492" y="1692275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7" name="Rectangle"/>
          <p:cNvSpPr/>
          <p:nvPr/>
        </p:nvSpPr>
        <p:spPr>
          <a:xfrm>
            <a:off x="2351881" y="1692275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8" name="Rectangle"/>
          <p:cNvSpPr/>
          <p:nvPr/>
        </p:nvSpPr>
        <p:spPr>
          <a:xfrm>
            <a:off x="2178050" y="1692275"/>
            <a:ext cx="179389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09" name="Shape"/>
          <p:cNvSpPr/>
          <p:nvPr/>
        </p:nvSpPr>
        <p:spPr>
          <a:xfrm>
            <a:off x="2357436" y="3582987"/>
            <a:ext cx="79377" cy="60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821"/>
                </a:moveTo>
                <a:lnTo>
                  <a:pt x="0" y="0"/>
                </a:lnTo>
                <a:lnTo>
                  <a:pt x="21600" y="6821"/>
                </a:lnTo>
                <a:lnTo>
                  <a:pt x="21600" y="14211"/>
                </a:lnTo>
                <a:lnTo>
                  <a:pt x="0" y="21600"/>
                </a:lnTo>
                <a:lnTo>
                  <a:pt x="0" y="14211"/>
                </a:lnTo>
                <a:lnTo>
                  <a:pt x="21600" y="6821"/>
                </a:lnTo>
                <a:lnTo>
                  <a:pt x="21600" y="14211"/>
                </a:lnTo>
                <a:lnTo>
                  <a:pt x="0" y="6821"/>
                </a:lnTo>
                <a:lnTo>
                  <a:pt x="0" y="0"/>
                </a:lnTo>
                <a:lnTo>
                  <a:pt x="5616" y="0"/>
                </a:lnTo>
                <a:lnTo>
                  <a:pt x="5616" y="6821"/>
                </a:lnTo>
                <a:lnTo>
                  <a:pt x="0" y="6821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0" name="Square"/>
          <p:cNvSpPr/>
          <p:nvPr/>
        </p:nvSpPr>
        <p:spPr>
          <a:xfrm>
            <a:off x="2357436" y="3602037"/>
            <a:ext cx="20639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1" name="Shape"/>
          <p:cNvSpPr/>
          <p:nvPr/>
        </p:nvSpPr>
        <p:spPr>
          <a:xfrm>
            <a:off x="2357436" y="3582987"/>
            <a:ext cx="79377" cy="3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368"/>
                </a:moveTo>
                <a:lnTo>
                  <a:pt x="0" y="0"/>
                </a:lnTo>
                <a:lnTo>
                  <a:pt x="21600" y="10368"/>
                </a:lnTo>
                <a:lnTo>
                  <a:pt x="0" y="21600"/>
                </a:lnTo>
                <a:lnTo>
                  <a:pt x="0" y="1036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2" name="Rectangle"/>
          <p:cNvSpPr/>
          <p:nvPr/>
        </p:nvSpPr>
        <p:spPr>
          <a:xfrm>
            <a:off x="2172492" y="36020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3" name="Rectangle"/>
          <p:cNvSpPr/>
          <p:nvPr/>
        </p:nvSpPr>
        <p:spPr>
          <a:xfrm>
            <a:off x="2351881" y="36020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4" name="Rectangle"/>
          <p:cNvSpPr/>
          <p:nvPr/>
        </p:nvSpPr>
        <p:spPr>
          <a:xfrm>
            <a:off x="2178050" y="3602037"/>
            <a:ext cx="179389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5" name="Shape"/>
          <p:cNvSpPr/>
          <p:nvPr/>
        </p:nvSpPr>
        <p:spPr>
          <a:xfrm>
            <a:off x="2655886" y="2587625"/>
            <a:ext cx="120652" cy="120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3695" y="17905"/>
                </a:lnTo>
                <a:lnTo>
                  <a:pt x="10800" y="21600"/>
                </a:lnTo>
                <a:lnTo>
                  <a:pt x="17905" y="17905"/>
                </a:lnTo>
                <a:lnTo>
                  <a:pt x="21600" y="10800"/>
                </a:lnTo>
                <a:lnTo>
                  <a:pt x="17905" y="0"/>
                </a:lnTo>
                <a:lnTo>
                  <a:pt x="3695" y="0"/>
                </a:lnTo>
                <a:lnTo>
                  <a:pt x="0" y="108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6" name="Shape"/>
          <p:cNvSpPr/>
          <p:nvPr/>
        </p:nvSpPr>
        <p:spPr>
          <a:xfrm>
            <a:off x="2655886" y="2568575"/>
            <a:ext cx="139702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1" y="12273"/>
                </a:moveTo>
                <a:lnTo>
                  <a:pt x="6382" y="18409"/>
                </a:lnTo>
                <a:lnTo>
                  <a:pt x="3191" y="15218"/>
                </a:lnTo>
                <a:lnTo>
                  <a:pt x="9327" y="18409"/>
                </a:lnTo>
                <a:lnTo>
                  <a:pt x="15464" y="15218"/>
                </a:lnTo>
                <a:lnTo>
                  <a:pt x="15464" y="18409"/>
                </a:lnTo>
                <a:lnTo>
                  <a:pt x="18655" y="12273"/>
                </a:lnTo>
                <a:lnTo>
                  <a:pt x="15464" y="2945"/>
                </a:lnTo>
                <a:lnTo>
                  <a:pt x="6382" y="2945"/>
                </a:lnTo>
                <a:lnTo>
                  <a:pt x="3191" y="12273"/>
                </a:lnTo>
                <a:lnTo>
                  <a:pt x="0" y="12273"/>
                </a:lnTo>
                <a:lnTo>
                  <a:pt x="3191" y="2945"/>
                </a:lnTo>
                <a:lnTo>
                  <a:pt x="3191" y="0"/>
                </a:lnTo>
                <a:lnTo>
                  <a:pt x="15464" y="0"/>
                </a:lnTo>
                <a:lnTo>
                  <a:pt x="18655" y="2945"/>
                </a:lnTo>
                <a:lnTo>
                  <a:pt x="21600" y="12273"/>
                </a:lnTo>
                <a:lnTo>
                  <a:pt x="18655" y="18409"/>
                </a:lnTo>
                <a:lnTo>
                  <a:pt x="15464" y="18409"/>
                </a:lnTo>
                <a:lnTo>
                  <a:pt x="9327" y="21600"/>
                </a:lnTo>
                <a:lnTo>
                  <a:pt x="3191" y="18409"/>
                </a:lnTo>
                <a:lnTo>
                  <a:pt x="0" y="12273"/>
                </a:lnTo>
                <a:lnTo>
                  <a:pt x="3191" y="12273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7" name="Rectangle"/>
          <p:cNvSpPr/>
          <p:nvPr/>
        </p:nvSpPr>
        <p:spPr>
          <a:xfrm>
            <a:off x="2710656" y="36020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8" name="Rectangle"/>
          <p:cNvSpPr/>
          <p:nvPr/>
        </p:nvSpPr>
        <p:spPr>
          <a:xfrm>
            <a:off x="2591592" y="3602037"/>
            <a:ext cx="127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19" name="Rectangle"/>
          <p:cNvSpPr/>
          <p:nvPr/>
        </p:nvSpPr>
        <p:spPr>
          <a:xfrm>
            <a:off x="2597150" y="3602037"/>
            <a:ext cx="119063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0" name="Shape"/>
          <p:cNvSpPr/>
          <p:nvPr/>
        </p:nvSpPr>
        <p:spPr>
          <a:xfrm>
            <a:off x="3394075" y="4895850"/>
            <a:ext cx="119063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656" y="7389"/>
                </a:lnTo>
                <a:lnTo>
                  <a:pt x="21600" y="7389"/>
                </a:lnTo>
                <a:lnTo>
                  <a:pt x="10656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656" y="7389"/>
                </a:lnTo>
                <a:lnTo>
                  <a:pt x="10656" y="14211"/>
                </a:lnTo>
                <a:lnTo>
                  <a:pt x="0" y="7389"/>
                </a:lnTo>
                <a:lnTo>
                  <a:pt x="0" y="0"/>
                </a:lnTo>
                <a:lnTo>
                  <a:pt x="3456" y="0"/>
                </a:lnTo>
                <a:lnTo>
                  <a:pt x="3456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1" name="Square"/>
          <p:cNvSpPr/>
          <p:nvPr/>
        </p:nvSpPr>
        <p:spPr>
          <a:xfrm>
            <a:off x="3394075" y="4916487"/>
            <a:ext cx="190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2" name="Shape"/>
          <p:cNvSpPr/>
          <p:nvPr/>
        </p:nvSpPr>
        <p:spPr>
          <a:xfrm>
            <a:off x="3394075" y="4895850"/>
            <a:ext cx="58739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3" name="Rectangle"/>
          <p:cNvSpPr/>
          <p:nvPr/>
        </p:nvSpPr>
        <p:spPr>
          <a:xfrm>
            <a:off x="3129756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4" name="Rectangle"/>
          <p:cNvSpPr/>
          <p:nvPr/>
        </p:nvSpPr>
        <p:spPr>
          <a:xfrm>
            <a:off x="3367880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5" name="Rectangle"/>
          <p:cNvSpPr/>
          <p:nvPr/>
        </p:nvSpPr>
        <p:spPr>
          <a:xfrm>
            <a:off x="3135311" y="4916487"/>
            <a:ext cx="238127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6" name="Rectangle"/>
          <p:cNvSpPr/>
          <p:nvPr/>
        </p:nvSpPr>
        <p:spPr>
          <a:xfrm>
            <a:off x="3552825" y="3702050"/>
            <a:ext cx="20638" cy="4968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7" name="Rectangle"/>
          <p:cNvSpPr/>
          <p:nvPr/>
        </p:nvSpPr>
        <p:spPr>
          <a:xfrm>
            <a:off x="3552825" y="3702050"/>
            <a:ext cx="1397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8" name="Rectangle"/>
          <p:cNvSpPr/>
          <p:nvPr/>
        </p:nvSpPr>
        <p:spPr>
          <a:xfrm>
            <a:off x="3671887" y="3722687"/>
            <a:ext cx="20639" cy="4762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29" name="Rectangle"/>
          <p:cNvSpPr/>
          <p:nvPr/>
        </p:nvSpPr>
        <p:spPr>
          <a:xfrm>
            <a:off x="3552825" y="4179887"/>
            <a:ext cx="119063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0" name="Shape"/>
          <p:cNvSpPr/>
          <p:nvPr/>
        </p:nvSpPr>
        <p:spPr>
          <a:xfrm>
            <a:off x="3014661" y="4856162"/>
            <a:ext cx="120652" cy="11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44"/>
                </a:moveTo>
                <a:lnTo>
                  <a:pt x="3695" y="18144"/>
                </a:lnTo>
                <a:lnTo>
                  <a:pt x="10800" y="21600"/>
                </a:lnTo>
                <a:lnTo>
                  <a:pt x="17905" y="18144"/>
                </a:lnTo>
                <a:lnTo>
                  <a:pt x="21600" y="10944"/>
                </a:lnTo>
                <a:lnTo>
                  <a:pt x="17905" y="3744"/>
                </a:lnTo>
                <a:lnTo>
                  <a:pt x="10800" y="0"/>
                </a:lnTo>
                <a:lnTo>
                  <a:pt x="3695" y="3744"/>
                </a:lnTo>
                <a:lnTo>
                  <a:pt x="0" y="1094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1" name="Shape"/>
          <p:cNvSpPr/>
          <p:nvPr/>
        </p:nvSpPr>
        <p:spPr>
          <a:xfrm>
            <a:off x="3014661" y="4835525"/>
            <a:ext cx="139702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91" y="12518"/>
                </a:moveTo>
                <a:lnTo>
                  <a:pt x="6136" y="18655"/>
                </a:lnTo>
                <a:lnTo>
                  <a:pt x="3191" y="15464"/>
                </a:lnTo>
                <a:lnTo>
                  <a:pt x="9327" y="18655"/>
                </a:lnTo>
                <a:lnTo>
                  <a:pt x="15464" y="15464"/>
                </a:lnTo>
                <a:lnTo>
                  <a:pt x="15464" y="18655"/>
                </a:lnTo>
                <a:lnTo>
                  <a:pt x="18655" y="12518"/>
                </a:lnTo>
                <a:lnTo>
                  <a:pt x="15464" y="6382"/>
                </a:lnTo>
                <a:lnTo>
                  <a:pt x="9327" y="3191"/>
                </a:lnTo>
                <a:lnTo>
                  <a:pt x="3191" y="6382"/>
                </a:lnTo>
                <a:lnTo>
                  <a:pt x="6136" y="6382"/>
                </a:lnTo>
                <a:lnTo>
                  <a:pt x="3191" y="12518"/>
                </a:lnTo>
                <a:lnTo>
                  <a:pt x="0" y="12518"/>
                </a:lnTo>
                <a:lnTo>
                  <a:pt x="3191" y="6382"/>
                </a:lnTo>
                <a:lnTo>
                  <a:pt x="3191" y="3191"/>
                </a:lnTo>
                <a:lnTo>
                  <a:pt x="9327" y="0"/>
                </a:lnTo>
                <a:lnTo>
                  <a:pt x="15464" y="3191"/>
                </a:lnTo>
                <a:lnTo>
                  <a:pt x="18655" y="6382"/>
                </a:lnTo>
                <a:lnTo>
                  <a:pt x="21600" y="12518"/>
                </a:lnTo>
                <a:lnTo>
                  <a:pt x="18655" y="18655"/>
                </a:lnTo>
                <a:lnTo>
                  <a:pt x="15464" y="18655"/>
                </a:lnTo>
                <a:lnTo>
                  <a:pt x="9327" y="21600"/>
                </a:lnTo>
                <a:lnTo>
                  <a:pt x="3191" y="18655"/>
                </a:lnTo>
                <a:lnTo>
                  <a:pt x="0" y="12518"/>
                </a:lnTo>
                <a:lnTo>
                  <a:pt x="3191" y="1251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2" name="Shape"/>
          <p:cNvSpPr/>
          <p:nvPr/>
        </p:nvSpPr>
        <p:spPr>
          <a:xfrm>
            <a:off x="3492500" y="4518025"/>
            <a:ext cx="260350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2" y="10822"/>
                </a:moveTo>
                <a:lnTo>
                  <a:pt x="11590" y="20522"/>
                </a:lnTo>
                <a:lnTo>
                  <a:pt x="10010" y="20522"/>
                </a:lnTo>
                <a:lnTo>
                  <a:pt x="19888" y="10822"/>
                </a:lnTo>
                <a:lnTo>
                  <a:pt x="21600" y="10822"/>
                </a:lnTo>
                <a:lnTo>
                  <a:pt x="19888" y="10822"/>
                </a:lnTo>
                <a:lnTo>
                  <a:pt x="10010" y="1078"/>
                </a:lnTo>
                <a:lnTo>
                  <a:pt x="11590" y="0"/>
                </a:lnTo>
                <a:lnTo>
                  <a:pt x="11590" y="1078"/>
                </a:lnTo>
                <a:lnTo>
                  <a:pt x="21600" y="10822"/>
                </a:lnTo>
                <a:lnTo>
                  <a:pt x="11590" y="20522"/>
                </a:lnTo>
                <a:lnTo>
                  <a:pt x="10010" y="21600"/>
                </a:lnTo>
                <a:lnTo>
                  <a:pt x="10010" y="20522"/>
                </a:lnTo>
                <a:lnTo>
                  <a:pt x="0" y="10822"/>
                </a:lnTo>
                <a:lnTo>
                  <a:pt x="1712" y="1082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3" name="Shape"/>
          <p:cNvSpPr/>
          <p:nvPr/>
        </p:nvSpPr>
        <p:spPr>
          <a:xfrm>
            <a:off x="3492500" y="4557712"/>
            <a:ext cx="139700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3191" y="21600"/>
                </a:lnTo>
                <a:lnTo>
                  <a:pt x="0" y="21600"/>
                </a:lnTo>
                <a:lnTo>
                  <a:pt x="18655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4" name="Shape"/>
          <p:cNvSpPr/>
          <p:nvPr/>
        </p:nvSpPr>
        <p:spPr>
          <a:xfrm>
            <a:off x="6022975" y="4876800"/>
            <a:ext cx="119063" cy="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005"/>
                </a:moveTo>
                <a:lnTo>
                  <a:pt x="0" y="0"/>
                </a:lnTo>
                <a:lnTo>
                  <a:pt x="10656" y="7005"/>
                </a:lnTo>
                <a:lnTo>
                  <a:pt x="21600" y="7005"/>
                </a:lnTo>
                <a:lnTo>
                  <a:pt x="10656" y="14595"/>
                </a:lnTo>
                <a:lnTo>
                  <a:pt x="0" y="21600"/>
                </a:lnTo>
                <a:lnTo>
                  <a:pt x="0" y="14595"/>
                </a:lnTo>
                <a:lnTo>
                  <a:pt x="10656" y="7005"/>
                </a:lnTo>
                <a:lnTo>
                  <a:pt x="10656" y="14595"/>
                </a:lnTo>
                <a:lnTo>
                  <a:pt x="0" y="7005"/>
                </a:lnTo>
                <a:lnTo>
                  <a:pt x="0" y="0"/>
                </a:lnTo>
                <a:lnTo>
                  <a:pt x="3456" y="0"/>
                </a:lnTo>
                <a:lnTo>
                  <a:pt x="3456" y="7005"/>
                </a:lnTo>
                <a:lnTo>
                  <a:pt x="0" y="700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5" name="Square"/>
          <p:cNvSpPr/>
          <p:nvPr/>
        </p:nvSpPr>
        <p:spPr>
          <a:xfrm>
            <a:off x="6022975" y="4895850"/>
            <a:ext cx="1905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6" name="Shape"/>
          <p:cNvSpPr/>
          <p:nvPr/>
        </p:nvSpPr>
        <p:spPr>
          <a:xfrm>
            <a:off x="6022975" y="4876800"/>
            <a:ext cx="58739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368"/>
                </a:moveTo>
                <a:lnTo>
                  <a:pt x="0" y="0"/>
                </a:lnTo>
                <a:lnTo>
                  <a:pt x="21600" y="10368"/>
                </a:lnTo>
                <a:lnTo>
                  <a:pt x="0" y="21600"/>
                </a:lnTo>
                <a:lnTo>
                  <a:pt x="0" y="1036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7" name="Rectangle"/>
          <p:cNvSpPr/>
          <p:nvPr/>
        </p:nvSpPr>
        <p:spPr>
          <a:xfrm>
            <a:off x="5638005" y="4895850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8" name="Rectangle"/>
          <p:cNvSpPr/>
          <p:nvPr/>
        </p:nvSpPr>
        <p:spPr>
          <a:xfrm>
            <a:off x="5996780" y="4895850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9" name="Rectangle"/>
          <p:cNvSpPr/>
          <p:nvPr/>
        </p:nvSpPr>
        <p:spPr>
          <a:xfrm>
            <a:off x="5643562" y="4895850"/>
            <a:ext cx="358777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0" name="Shape"/>
          <p:cNvSpPr/>
          <p:nvPr/>
        </p:nvSpPr>
        <p:spPr>
          <a:xfrm>
            <a:off x="3592512" y="4219575"/>
            <a:ext cx="60327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0"/>
                </a:lnTo>
                <a:lnTo>
                  <a:pt x="14211" y="0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0"/>
                </a:lnTo>
                <a:lnTo>
                  <a:pt x="14211" y="0"/>
                </a:lnTo>
                <a:lnTo>
                  <a:pt x="7389" y="21600"/>
                </a:lnTo>
                <a:lnTo>
                  <a:pt x="0" y="21600"/>
                </a:lnTo>
                <a:lnTo>
                  <a:pt x="0" y="16416"/>
                </a:lnTo>
                <a:lnTo>
                  <a:pt x="7389" y="16416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1" name="Square"/>
          <p:cNvSpPr/>
          <p:nvPr/>
        </p:nvSpPr>
        <p:spPr>
          <a:xfrm>
            <a:off x="3613150" y="4279900"/>
            <a:ext cx="1905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2" name="Shape"/>
          <p:cNvSpPr/>
          <p:nvPr/>
        </p:nvSpPr>
        <p:spPr>
          <a:xfrm>
            <a:off x="3592512" y="4219575"/>
            <a:ext cx="3968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3" name="Rectangle"/>
          <p:cNvSpPr/>
          <p:nvPr/>
        </p:nvSpPr>
        <p:spPr>
          <a:xfrm>
            <a:off x="3613150" y="4552155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4" name="Rectangle"/>
          <p:cNvSpPr/>
          <p:nvPr/>
        </p:nvSpPr>
        <p:spPr>
          <a:xfrm>
            <a:off x="3613150" y="4293392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5" name="Rectangle"/>
          <p:cNvSpPr/>
          <p:nvPr/>
        </p:nvSpPr>
        <p:spPr>
          <a:xfrm>
            <a:off x="3613150" y="4298950"/>
            <a:ext cx="19050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6" name="Shape"/>
          <p:cNvSpPr/>
          <p:nvPr/>
        </p:nvSpPr>
        <p:spPr>
          <a:xfrm>
            <a:off x="6381750" y="4795837"/>
            <a:ext cx="58739" cy="8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95" y="0"/>
                </a:moveTo>
                <a:lnTo>
                  <a:pt x="21600" y="0"/>
                </a:lnTo>
                <a:lnTo>
                  <a:pt x="14595" y="21600"/>
                </a:lnTo>
                <a:lnTo>
                  <a:pt x="7005" y="21600"/>
                </a:lnTo>
                <a:lnTo>
                  <a:pt x="0" y="0"/>
                </a:lnTo>
                <a:lnTo>
                  <a:pt x="7005" y="0"/>
                </a:lnTo>
                <a:lnTo>
                  <a:pt x="14595" y="21600"/>
                </a:lnTo>
                <a:lnTo>
                  <a:pt x="7005" y="21600"/>
                </a:lnTo>
                <a:lnTo>
                  <a:pt x="14595" y="0"/>
                </a:lnTo>
                <a:lnTo>
                  <a:pt x="21600" y="0"/>
                </a:lnTo>
                <a:lnTo>
                  <a:pt x="21600" y="5506"/>
                </a:lnTo>
                <a:lnTo>
                  <a:pt x="14595" y="5506"/>
                </a:lnTo>
                <a:lnTo>
                  <a:pt x="14595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7" name="Square"/>
          <p:cNvSpPr/>
          <p:nvPr/>
        </p:nvSpPr>
        <p:spPr>
          <a:xfrm>
            <a:off x="6400800" y="4795837"/>
            <a:ext cx="20638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8" name="Shape"/>
          <p:cNvSpPr/>
          <p:nvPr/>
        </p:nvSpPr>
        <p:spPr>
          <a:xfrm>
            <a:off x="6400800" y="4795837"/>
            <a:ext cx="39688" cy="8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0"/>
                </a:moveTo>
                <a:lnTo>
                  <a:pt x="21600" y="0"/>
                </a:lnTo>
                <a:lnTo>
                  <a:pt x="11232" y="21600"/>
                </a:lnTo>
                <a:lnTo>
                  <a:pt x="0" y="0"/>
                </a:lnTo>
                <a:lnTo>
                  <a:pt x="11232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49" name="Rectangle"/>
          <p:cNvSpPr/>
          <p:nvPr/>
        </p:nvSpPr>
        <p:spPr>
          <a:xfrm>
            <a:off x="6421437" y="4790280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50" name="Rectangle"/>
          <p:cNvSpPr/>
          <p:nvPr/>
        </p:nvSpPr>
        <p:spPr>
          <a:xfrm>
            <a:off x="6421437" y="2523331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51" name="Rectangle"/>
          <p:cNvSpPr/>
          <p:nvPr/>
        </p:nvSpPr>
        <p:spPr>
          <a:xfrm>
            <a:off x="6421437" y="2528886"/>
            <a:ext cx="19052" cy="22669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52" name="T"/>
          <p:cNvSpPr txBox="1"/>
          <p:nvPr/>
        </p:nvSpPr>
        <p:spPr>
          <a:xfrm rot="16200000">
            <a:off x="3448050" y="43894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953" name="F"/>
          <p:cNvSpPr txBox="1"/>
          <p:nvPr/>
        </p:nvSpPr>
        <p:spPr>
          <a:xfrm rot="16200000">
            <a:off x="3787775" y="46863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54" name="s"/>
          <p:cNvSpPr txBox="1"/>
          <p:nvPr/>
        </p:nvSpPr>
        <p:spPr>
          <a:xfrm rot="16200000">
            <a:off x="3009900" y="45069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55" name="w"/>
          <p:cNvSpPr txBox="1"/>
          <p:nvPr/>
        </p:nvSpPr>
        <p:spPr>
          <a:xfrm rot="16200000">
            <a:off x="3007434" y="4406022"/>
            <a:ext cx="13193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w</a:t>
            </a:r>
          </a:p>
        </p:txBody>
      </p:sp>
      <p:sp>
        <p:nvSpPr>
          <p:cNvPr id="956" name="i"/>
          <p:cNvSpPr txBox="1"/>
          <p:nvPr/>
        </p:nvSpPr>
        <p:spPr>
          <a:xfrm rot="16200000">
            <a:off x="3009900" y="43084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957" name="t"/>
          <p:cNvSpPr txBox="1"/>
          <p:nvPr/>
        </p:nvSpPr>
        <p:spPr>
          <a:xfrm rot="16200000">
            <a:off x="3009900" y="42084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958" name="c"/>
          <p:cNvSpPr txBox="1"/>
          <p:nvPr/>
        </p:nvSpPr>
        <p:spPr>
          <a:xfrm rot="16200000">
            <a:off x="3009900" y="41100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59" name="h"/>
          <p:cNvSpPr txBox="1"/>
          <p:nvPr/>
        </p:nvSpPr>
        <p:spPr>
          <a:xfrm rot="16200000">
            <a:off x="3009900" y="40290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960" name="Text"/>
          <p:cNvSpPr txBox="1"/>
          <p:nvPr/>
        </p:nvSpPr>
        <p:spPr>
          <a:xfrm rot="16200000">
            <a:off x="3009900" y="39322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961" name="("/>
          <p:cNvSpPr txBox="1"/>
          <p:nvPr/>
        </p:nvSpPr>
        <p:spPr>
          <a:xfrm rot="16200000">
            <a:off x="3209925" y="45085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962" name="m"/>
          <p:cNvSpPr txBox="1"/>
          <p:nvPr/>
        </p:nvSpPr>
        <p:spPr>
          <a:xfrm rot="16200000">
            <a:off x="3198309" y="4436560"/>
            <a:ext cx="15023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963" name="u"/>
          <p:cNvSpPr txBox="1"/>
          <p:nvPr/>
        </p:nvSpPr>
        <p:spPr>
          <a:xfrm rot="16200000">
            <a:off x="3209925" y="42878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u</a:t>
            </a:r>
          </a:p>
        </p:txBody>
      </p:sp>
      <p:sp>
        <p:nvSpPr>
          <p:cNvPr id="964" name="l"/>
          <p:cNvSpPr txBox="1"/>
          <p:nvPr/>
        </p:nvSpPr>
        <p:spPr>
          <a:xfrm rot="16200000">
            <a:off x="3209925" y="41910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965" name="t"/>
          <p:cNvSpPr txBox="1"/>
          <p:nvPr/>
        </p:nvSpPr>
        <p:spPr>
          <a:xfrm rot="16200000">
            <a:off x="3209925" y="41703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966" name="i"/>
          <p:cNvSpPr txBox="1"/>
          <p:nvPr/>
        </p:nvSpPr>
        <p:spPr>
          <a:xfrm rot="16200000">
            <a:off x="3209925" y="41116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967" name="p"/>
          <p:cNvSpPr txBox="1"/>
          <p:nvPr/>
        </p:nvSpPr>
        <p:spPr>
          <a:xfrm rot="16200000">
            <a:off x="3209925" y="40703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968" name="l"/>
          <p:cNvSpPr txBox="1"/>
          <p:nvPr/>
        </p:nvSpPr>
        <p:spPr>
          <a:xfrm rot="16200000">
            <a:off x="3209925" y="39719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969" name="e"/>
          <p:cNvSpPr txBox="1"/>
          <p:nvPr/>
        </p:nvSpPr>
        <p:spPr>
          <a:xfrm rot="16200000">
            <a:off x="3209925" y="39306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70" name="Text"/>
          <p:cNvSpPr txBox="1"/>
          <p:nvPr/>
        </p:nvSpPr>
        <p:spPr>
          <a:xfrm rot="16200000">
            <a:off x="3209925" y="3832226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971" name="s"/>
          <p:cNvSpPr txBox="1"/>
          <p:nvPr/>
        </p:nvSpPr>
        <p:spPr>
          <a:xfrm rot="16200000">
            <a:off x="3209925" y="37925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72" name="e"/>
          <p:cNvSpPr txBox="1"/>
          <p:nvPr/>
        </p:nvSpPr>
        <p:spPr>
          <a:xfrm rot="16200000">
            <a:off x="3209925" y="37306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73" name="l"/>
          <p:cNvSpPr txBox="1"/>
          <p:nvPr/>
        </p:nvSpPr>
        <p:spPr>
          <a:xfrm rot="16200000">
            <a:off x="3209925" y="363378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974" name="e"/>
          <p:cNvSpPr txBox="1"/>
          <p:nvPr/>
        </p:nvSpPr>
        <p:spPr>
          <a:xfrm rot="16200000">
            <a:off x="3209925" y="35925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75" name="c"/>
          <p:cNvSpPr txBox="1"/>
          <p:nvPr/>
        </p:nvSpPr>
        <p:spPr>
          <a:xfrm rot="16200000">
            <a:off x="3209925" y="34925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76" name="t"/>
          <p:cNvSpPr txBox="1"/>
          <p:nvPr/>
        </p:nvSpPr>
        <p:spPr>
          <a:xfrm rot="16200000">
            <a:off x="3209925" y="339407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977" name="i"/>
          <p:cNvSpPr txBox="1"/>
          <p:nvPr/>
        </p:nvSpPr>
        <p:spPr>
          <a:xfrm rot="16200000">
            <a:off x="3209925" y="3335338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978" name="o"/>
          <p:cNvSpPr txBox="1"/>
          <p:nvPr/>
        </p:nvSpPr>
        <p:spPr>
          <a:xfrm rot="16200000">
            <a:off x="3209925" y="329406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979" name="n"/>
          <p:cNvSpPr txBox="1"/>
          <p:nvPr/>
        </p:nvSpPr>
        <p:spPr>
          <a:xfrm rot="16200000">
            <a:off x="3209925" y="319405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980" name=")"/>
          <p:cNvSpPr txBox="1"/>
          <p:nvPr/>
        </p:nvSpPr>
        <p:spPr>
          <a:xfrm rot="16200000">
            <a:off x="3209925" y="3095625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981" name="Shape"/>
          <p:cNvSpPr/>
          <p:nvPr/>
        </p:nvSpPr>
        <p:spPr>
          <a:xfrm>
            <a:off x="3592512" y="3384550"/>
            <a:ext cx="60327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0"/>
                </a:lnTo>
                <a:lnTo>
                  <a:pt x="14211" y="0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0"/>
                </a:lnTo>
                <a:lnTo>
                  <a:pt x="14211" y="0"/>
                </a:lnTo>
                <a:lnTo>
                  <a:pt x="7389" y="21600"/>
                </a:lnTo>
                <a:lnTo>
                  <a:pt x="0" y="21600"/>
                </a:lnTo>
                <a:lnTo>
                  <a:pt x="0" y="15984"/>
                </a:lnTo>
                <a:lnTo>
                  <a:pt x="7389" y="15984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2" name="Square"/>
          <p:cNvSpPr/>
          <p:nvPr/>
        </p:nvSpPr>
        <p:spPr>
          <a:xfrm>
            <a:off x="3613150" y="3443287"/>
            <a:ext cx="190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3" name="Shape"/>
          <p:cNvSpPr/>
          <p:nvPr/>
        </p:nvSpPr>
        <p:spPr>
          <a:xfrm>
            <a:off x="3592512" y="3384550"/>
            <a:ext cx="3968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4" name="Rectangle"/>
          <p:cNvSpPr/>
          <p:nvPr/>
        </p:nvSpPr>
        <p:spPr>
          <a:xfrm>
            <a:off x="3613150" y="3717130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5" name="Rectangle"/>
          <p:cNvSpPr/>
          <p:nvPr/>
        </p:nvSpPr>
        <p:spPr>
          <a:xfrm>
            <a:off x="3613150" y="3458367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6" name="Rectangle"/>
          <p:cNvSpPr/>
          <p:nvPr/>
        </p:nvSpPr>
        <p:spPr>
          <a:xfrm>
            <a:off x="3613150" y="3463925"/>
            <a:ext cx="19050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7" name="Shape"/>
          <p:cNvSpPr/>
          <p:nvPr/>
        </p:nvSpPr>
        <p:spPr>
          <a:xfrm>
            <a:off x="3990975" y="4895850"/>
            <a:ext cx="119063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944" y="7389"/>
                </a:lnTo>
                <a:lnTo>
                  <a:pt x="21600" y="7389"/>
                </a:lnTo>
                <a:lnTo>
                  <a:pt x="10944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944" y="7389"/>
                </a:lnTo>
                <a:lnTo>
                  <a:pt x="10944" y="14211"/>
                </a:lnTo>
                <a:lnTo>
                  <a:pt x="0" y="7389"/>
                </a:lnTo>
                <a:lnTo>
                  <a:pt x="0" y="0"/>
                </a:lnTo>
                <a:lnTo>
                  <a:pt x="3744" y="0"/>
                </a:lnTo>
                <a:lnTo>
                  <a:pt x="3744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8" name="Square"/>
          <p:cNvSpPr/>
          <p:nvPr/>
        </p:nvSpPr>
        <p:spPr>
          <a:xfrm>
            <a:off x="3990975" y="4916487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89" name="Shape"/>
          <p:cNvSpPr/>
          <p:nvPr/>
        </p:nvSpPr>
        <p:spPr>
          <a:xfrm>
            <a:off x="3990975" y="4895850"/>
            <a:ext cx="60325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0" name="Rectangle"/>
          <p:cNvSpPr/>
          <p:nvPr/>
        </p:nvSpPr>
        <p:spPr>
          <a:xfrm>
            <a:off x="3726655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1" name="Rectangle"/>
          <p:cNvSpPr/>
          <p:nvPr/>
        </p:nvSpPr>
        <p:spPr>
          <a:xfrm>
            <a:off x="3966367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2" name="Rectangle"/>
          <p:cNvSpPr/>
          <p:nvPr/>
        </p:nvSpPr>
        <p:spPr>
          <a:xfrm>
            <a:off x="3732212" y="4916487"/>
            <a:ext cx="2397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3" name="Rectangle"/>
          <p:cNvSpPr/>
          <p:nvPr/>
        </p:nvSpPr>
        <p:spPr>
          <a:xfrm>
            <a:off x="4149725" y="3702050"/>
            <a:ext cx="20638" cy="4968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4" name="Rectangle"/>
          <p:cNvSpPr/>
          <p:nvPr/>
        </p:nvSpPr>
        <p:spPr>
          <a:xfrm>
            <a:off x="4149725" y="3702050"/>
            <a:ext cx="1397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5" name="Rectangle"/>
          <p:cNvSpPr/>
          <p:nvPr/>
        </p:nvSpPr>
        <p:spPr>
          <a:xfrm>
            <a:off x="4270375" y="3722687"/>
            <a:ext cx="19050" cy="4762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6" name="Rectangle"/>
          <p:cNvSpPr/>
          <p:nvPr/>
        </p:nvSpPr>
        <p:spPr>
          <a:xfrm>
            <a:off x="4149725" y="4179887"/>
            <a:ext cx="1206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7" name="Shape"/>
          <p:cNvSpPr/>
          <p:nvPr/>
        </p:nvSpPr>
        <p:spPr>
          <a:xfrm>
            <a:off x="4090987" y="4518025"/>
            <a:ext cx="258764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0" y="10822"/>
                </a:moveTo>
                <a:lnTo>
                  <a:pt x="11661" y="20522"/>
                </a:lnTo>
                <a:lnTo>
                  <a:pt x="9939" y="20522"/>
                </a:lnTo>
                <a:lnTo>
                  <a:pt x="19877" y="10822"/>
                </a:lnTo>
                <a:lnTo>
                  <a:pt x="21600" y="10822"/>
                </a:lnTo>
                <a:lnTo>
                  <a:pt x="19877" y="10822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822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822"/>
                </a:lnTo>
                <a:lnTo>
                  <a:pt x="1590" y="1082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8" name="Shape"/>
          <p:cNvSpPr/>
          <p:nvPr/>
        </p:nvSpPr>
        <p:spPr>
          <a:xfrm>
            <a:off x="4090987" y="4557712"/>
            <a:ext cx="139702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945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99" name="Shape"/>
          <p:cNvSpPr/>
          <p:nvPr/>
        </p:nvSpPr>
        <p:spPr>
          <a:xfrm>
            <a:off x="4191000" y="4219575"/>
            <a:ext cx="5873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6416"/>
                </a:lnTo>
                <a:lnTo>
                  <a:pt x="7005" y="16416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0" name="Square"/>
          <p:cNvSpPr/>
          <p:nvPr/>
        </p:nvSpPr>
        <p:spPr>
          <a:xfrm>
            <a:off x="4210050" y="4279900"/>
            <a:ext cx="20638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1" name="Shape"/>
          <p:cNvSpPr/>
          <p:nvPr/>
        </p:nvSpPr>
        <p:spPr>
          <a:xfrm>
            <a:off x="4191000" y="4219575"/>
            <a:ext cx="39688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2" name="Rectangle"/>
          <p:cNvSpPr/>
          <p:nvPr/>
        </p:nvSpPr>
        <p:spPr>
          <a:xfrm>
            <a:off x="4210050" y="4552155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3" name="Rectangle"/>
          <p:cNvSpPr/>
          <p:nvPr/>
        </p:nvSpPr>
        <p:spPr>
          <a:xfrm>
            <a:off x="4210050" y="4293392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4" name="Rectangle"/>
          <p:cNvSpPr/>
          <p:nvPr/>
        </p:nvSpPr>
        <p:spPr>
          <a:xfrm>
            <a:off x="4210050" y="4298950"/>
            <a:ext cx="20638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5" name="T"/>
          <p:cNvSpPr txBox="1"/>
          <p:nvPr/>
        </p:nvSpPr>
        <p:spPr>
          <a:xfrm rot="16200000">
            <a:off x="4046537" y="4389438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1006" name="F"/>
          <p:cNvSpPr txBox="1"/>
          <p:nvPr/>
        </p:nvSpPr>
        <p:spPr>
          <a:xfrm rot="16200000">
            <a:off x="4384675" y="46863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07" name="Shape"/>
          <p:cNvSpPr/>
          <p:nvPr/>
        </p:nvSpPr>
        <p:spPr>
          <a:xfrm>
            <a:off x="4191000" y="3384550"/>
            <a:ext cx="5873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5984"/>
                </a:lnTo>
                <a:lnTo>
                  <a:pt x="7005" y="15984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8" name="Square"/>
          <p:cNvSpPr/>
          <p:nvPr/>
        </p:nvSpPr>
        <p:spPr>
          <a:xfrm>
            <a:off x="4210050" y="3443287"/>
            <a:ext cx="20638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09" name="Shape"/>
          <p:cNvSpPr/>
          <p:nvPr/>
        </p:nvSpPr>
        <p:spPr>
          <a:xfrm>
            <a:off x="4191000" y="3384550"/>
            <a:ext cx="39688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0" name="Rectangle"/>
          <p:cNvSpPr/>
          <p:nvPr/>
        </p:nvSpPr>
        <p:spPr>
          <a:xfrm>
            <a:off x="4210050" y="371713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1" name="Rectangle"/>
          <p:cNvSpPr/>
          <p:nvPr/>
        </p:nvSpPr>
        <p:spPr>
          <a:xfrm>
            <a:off x="4210050" y="345836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2" name="Rectangle"/>
          <p:cNvSpPr/>
          <p:nvPr/>
        </p:nvSpPr>
        <p:spPr>
          <a:xfrm>
            <a:off x="4210050" y="3463925"/>
            <a:ext cx="20638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3" name="Shape"/>
          <p:cNvSpPr/>
          <p:nvPr/>
        </p:nvSpPr>
        <p:spPr>
          <a:xfrm>
            <a:off x="5305425" y="4895850"/>
            <a:ext cx="119063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944" y="7389"/>
                </a:lnTo>
                <a:lnTo>
                  <a:pt x="21600" y="7389"/>
                </a:lnTo>
                <a:lnTo>
                  <a:pt x="10944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944" y="7389"/>
                </a:lnTo>
                <a:lnTo>
                  <a:pt x="10944" y="14211"/>
                </a:lnTo>
                <a:lnTo>
                  <a:pt x="0" y="7389"/>
                </a:lnTo>
                <a:lnTo>
                  <a:pt x="0" y="0"/>
                </a:lnTo>
                <a:lnTo>
                  <a:pt x="3744" y="0"/>
                </a:lnTo>
                <a:lnTo>
                  <a:pt x="3744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4" name="Square"/>
          <p:cNvSpPr/>
          <p:nvPr/>
        </p:nvSpPr>
        <p:spPr>
          <a:xfrm>
            <a:off x="5305425" y="4916487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5" name="Shape"/>
          <p:cNvSpPr/>
          <p:nvPr/>
        </p:nvSpPr>
        <p:spPr>
          <a:xfrm>
            <a:off x="5305425" y="4895850"/>
            <a:ext cx="60325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6" name="Rectangle"/>
          <p:cNvSpPr/>
          <p:nvPr/>
        </p:nvSpPr>
        <p:spPr>
          <a:xfrm>
            <a:off x="5041105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7" name="Rectangle"/>
          <p:cNvSpPr/>
          <p:nvPr/>
        </p:nvSpPr>
        <p:spPr>
          <a:xfrm>
            <a:off x="5280817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8" name="Rectangle"/>
          <p:cNvSpPr/>
          <p:nvPr/>
        </p:nvSpPr>
        <p:spPr>
          <a:xfrm>
            <a:off x="5046662" y="4916487"/>
            <a:ext cx="2397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19" name="Rectangle"/>
          <p:cNvSpPr/>
          <p:nvPr/>
        </p:nvSpPr>
        <p:spPr>
          <a:xfrm>
            <a:off x="5464175" y="3702050"/>
            <a:ext cx="20638" cy="4968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0" name="Rectangle"/>
          <p:cNvSpPr/>
          <p:nvPr/>
        </p:nvSpPr>
        <p:spPr>
          <a:xfrm>
            <a:off x="5464175" y="3702050"/>
            <a:ext cx="1397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1" name="Rectangle"/>
          <p:cNvSpPr/>
          <p:nvPr/>
        </p:nvSpPr>
        <p:spPr>
          <a:xfrm>
            <a:off x="5584825" y="3722687"/>
            <a:ext cx="19050" cy="4762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2" name="Rectangle"/>
          <p:cNvSpPr/>
          <p:nvPr/>
        </p:nvSpPr>
        <p:spPr>
          <a:xfrm>
            <a:off x="5464175" y="4179887"/>
            <a:ext cx="1206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3" name="Shape"/>
          <p:cNvSpPr/>
          <p:nvPr/>
        </p:nvSpPr>
        <p:spPr>
          <a:xfrm>
            <a:off x="5405437" y="4518025"/>
            <a:ext cx="258764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90" y="10822"/>
                </a:moveTo>
                <a:lnTo>
                  <a:pt x="11661" y="20522"/>
                </a:lnTo>
                <a:lnTo>
                  <a:pt x="9939" y="20522"/>
                </a:lnTo>
                <a:lnTo>
                  <a:pt x="19877" y="10822"/>
                </a:lnTo>
                <a:lnTo>
                  <a:pt x="21600" y="10822"/>
                </a:lnTo>
                <a:lnTo>
                  <a:pt x="19877" y="10822"/>
                </a:lnTo>
                <a:lnTo>
                  <a:pt x="9939" y="1078"/>
                </a:lnTo>
                <a:lnTo>
                  <a:pt x="11661" y="0"/>
                </a:lnTo>
                <a:lnTo>
                  <a:pt x="11661" y="1078"/>
                </a:lnTo>
                <a:lnTo>
                  <a:pt x="21600" y="10822"/>
                </a:lnTo>
                <a:lnTo>
                  <a:pt x="11661" y="20522"/>
                </a:lnTo>
                <a:lnTo>
                  <a:pt x="9939" y="21600"/>
                </a:lnTo>
                <a:lnTo>
                  <a:pt x="9939" y="20522"/>
                </a:lnTo>
                <a:lnTo>
                  <a:pt x="0" y="10822"/>
                </a:lnTo>
                <a:lnTo>
                  <a:pt x="1590" y="1082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4" name="Shape"/>
          <p:cNvSpPr/>
          <p:nvPr/>
        </p:nvSpPr>
        <p:spPr>
          <a:xfrm>
            <a:off x="5405437" y="4557712"/>
            <a:ext cx="139702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945" y="21600"/>
                </a:lnTo>
                <a:lnTo>
                  <a:pt x="0" y="21600"/>
                </a:lnTo>
                <a:lnTo>
                  <a:pt x="18409" y="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5" name="Shape"/>
          <p:cNvSpPr/>
          <p:nvPr/>
        </p:nvSpPr>
        <p:spPr>
          <a:xfrm>
            <a:off x="5505450" y="4219575"/>
            <a:ext cx="5873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6416"/>
                </a:lnTo>
                <a:lnTo>
                  <a:pt x="7005" y="16416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6" name="Square"/>
          <p:cNvSpPr/>
          <p:nvPr/>
        </p:nvSpPr>
        <p:spPr>
          <a:xfrm>
            <a:off x="5524500" y="4279900"/>
            <a:ext cx="20638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7" name="Shape"/>
          <p:cNvSpPr/>
          <p:nvPr/>
        </p:nvSpPr>
        <p:spPr>
          <a:xfrm>
            <a:off x="5505450" y="4219575"/>
            <a:ext cx="39688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8" name="Rectangle"/>
          <p:cNvSpPr/>
          <p:nvPr/>
        </p:nvSpPr>
        <p:spPr>
          <a:xfrm>
            <a:off x="5524500" y="4552155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29" name="Rectangle"/>
          <p:cNvSpPr/>
          <p:nvPr/>
        </p:nvSpPr>
        <p:spPr>
          <a:xfrm>
            <a:off x="5524500" y="4293392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0" name="Rectangle"/>
          <p:cNvSpPr/>
          <p:nvPr/>
        </p:nvSpPr>
        <p:spPr>
          <a:xfrm>
            <a:off x="5524500" y="4298950"/>
            <a:ext cx="20638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1" name="T"/>
          <p:cNvSpPr txBox="1"/>
          <p:nvPr/>
        </p:nvSpPr>
        <p:spPr>
          <a:xfrm rot="16200000">
            <a:off x="5360987" y="4389438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1032" name="F"/>
          <p:cNvSpPr txBox="1"/>
          <p:nvPr/>
        </p:nvSpPr>
        <p:spPr>
          <a:xfrm rot="16200000">
            <a:off x="5699125" y="4686300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33" name="Shape"/>
          <p:cNvSpPr/>
          <p:nvPr/>
        </p:nvSpPr>
        <p:spPr>
          <a:xfrm>
            <a:off x="5505450" y="3384550"/>
            <a:ext cx="58739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5984"/>
                </a:lnTo>
                <a:lnTo>
                  <a:pt x="7005" y="15984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4" name="Square"/>
          <p:cNvSpPr/>
          <p:nvPr/>
        </p:nvSpPr>
        <p:spPr>
          <a:xfrm>
            <a:off x="5524500" y="3443287"/>
            <a:ext cx="20638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5" name="Shape"/>
          <p:cNvSpPr/>
          <p:nvPr/>
        </p:nvSpPr>
        <p:spPr>
          <a:xfrm>
            <a:off x="5505450" y="3384550"/>
            <a:ext cx="39688" cy="7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6" name="Rectangle"/>
          <p:cNvSpPr/>
          <p:nvPr/>
        </p:nvSpPr>
        <p:spPr>
          <a:xfrm>
            <a:off x="5524500" y="371713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7" name="Rectangle"/>
          <p:cNvSpPr/>
          <p:nvPr/>
        </p:nvSpPr>
        <p:spPr>
          <a:xfrm>
            <a:off x="5524500" y="3458367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5524500" y="3463925"/>
            <a:ext cx="20638" cy="2587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39" name="Shape"/>
          <p:cNvSpPr/>
          <p:nvPr/>
        </p:nvSpPr>
        <p:spPr>
          <a:xfrm>
            <a:off x="4587875" y="4895850"/>
            <a:ext cx="120650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800" y="7389"/>
                </a:lnTo>
                <a:lnTo>
                  <a:pt x="21600" y="7389"/>
                </a:lnTo>
                <a:lnTo>
                  <a:pt x="10800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800" y="7389"/>
                </a:lnTo>
                <a:lnTo>
                  <a:pt x="10800" y="14211"/>
                </a:lnTo>
                <a:lnTo>
                  <a:pt x="0" y="7389"/>
                </a:lnTo>
                <a:lnTo>
                  <a:pt x="0" y="0"/>
                </a:lnTo>
                <a:lnTo>
                  <a:pt x="3695" y="0"/>
                </a:lnTo>
                <a:lnTo>
                  <a:pt x="3695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0" name="Square"/>
          <p:cNvSpPr/>
          <p:nvPr/>
        </p:nvSpPr>
        <p:spPr>
          <a:xfrm>
            <a:off x="4587875" y="4916487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1" name="Shape"/>
          <p:cNvSpPr/>
          <p:nvPr/>
        </p:nvSpPr>
        <p:spPr>
          <a:xfrm>
            <a:off x="4587875" y="4895850"/>
            <a:ext cx="60325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2" name="Rectangle"/>
          <p:cNvSpPr/>
          <p:nvPr/>
        </p:nvSpPr>
        <p:spPr>
          <a:xfrm>
            <a:off x="4323555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3" name="Rectangle"/>
          <p:cNvSpPr/>
          <p:nvPr/>
        </p:nvSpPr>
        <p:spPr>
          <a:xfrm>
            <a:off x="4563267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4" name="Rectangle"/>
          <p:cNvSpPr/>
          <p:nvPr/>
        </p:nvSpPr>
        <p:spPr>
          <a:xfrm>
            <a:off x="4329112" y="4916487"/>
            <a:ext cx="2397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5" name="."/>
          <p:cNvSpPr txBox="1"/>
          <p:nvPr/>
        </p:nvSpPr>
        <p:spPr>
          <a:xfrm rot="16200000">
            <a:off x="4684712" y="4786313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1046" name="."/>
          <p:cNvSpPr txBox="1"/>
          <p:nvPr/>
        </p:nvSpPr>
        <p:spPr>
          <a:xfrm rot="16200000">
            <a:off x="4784725" y="4786313"/>
            <a:ext cx="1270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1047" name="."/>
          <p:cNvSpPr txBox="1"/>
          <p:nvPr/>
        </p:nvSpPr>
        <p:spPr>
          <a:xfrm rot="16200000">
            <a:off x="4884737" y="4786313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1048" name="Shape"/>
          <p:cNvSpPr/>
          <p:nvPr/>
        </p:nvSpPr>
        <p:spPr>
          <a:xfrm>
            <a:off x="3592512" y="2547936"/>
            <a:ext cx="60327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0"/>
                </a:lnTo>
                <a:lnTo>
                  <a:pt x="14211" y="0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0"/>
                </a:lnTo>
                <a:lnTo>
                  <a:pt x="14211" y="0"/>
                </a:lnTo>
                <a:lnTo>
                  <a:pt x="7389" y="21600"/>
                </a:lnTo>
                <a:lnTo>
                  <a:pt x="0" y="21600"/>
                </a:lnTo>
                <a:lnTo>
                  <a:pt x="0" y="16416"/>
                </a:lnTo>
                <a:lnTo>
                  <a:pt x="7389" y="16416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49" name="Square"/>
          <p:cNvSpPr/>
          <p:nvPr/>
        </p:nvSpPr>
        <p:spPr>
          <a:xfrm>
            <a:off x="3613150" y="2608261"/>
            <a:ext cx="190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0" name="Shape"/>
          <p:cNvSpPr/>
          <p:nvPr/>
        </p:nvSpPr>
        <p:spPr>
          <a:xfrm>
            <a:off x="3592512" y="2547936"/>
            <a:ext cx="39689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1" name="Rectangle"/>
          <p:cNvSpPr/>
          <p:nvPr/>
        </p:nvSpPr>
        <p:spPr>
          <a:xfrm>
            <a:off x="3613150" y="2840831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2" name="Rectangle"/>
          <p:cNvSpPr/>
          <p:nvPr/>
        </p:nvSpPr>
        <p:spPr>
          <a:xfrm>
            <a:off x="3613150" y="2621756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3" name="Rectangle"/>
          <p:cNvSpPr/>
          <p:nvPr/>
        </p:nvSpPr>
        <p:spPr>
          <a:xfrm>
            <a:off x="3613150" y="2627311"/>
            <a:ext cx="19050" cy="2190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4" name="Shape"/>
          <p:cNvSpPr/>
          <p:nvPr/>
        </p:nvSpPr>
        <p:spPr>
          <a:xfrm>
            <a:off x="4191000" y="2547936"/>
            <a:ext cx="58739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6416"/>
                </a:lnTo>
                <a:lnTo>
                  <a:pt x="7005" y="16416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5" name="Square"/>
          <p:cNvSpPr/>
          <p:nvPr/>
        </p:nvSpPr>
        <p:spPr>
          <a:xfrm>
            <a:off x="4210050" y="2608261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6" name="Shape"/>
          <p:cNvSpPr/>
          <p:nvPr/>
        </p:nvSpPr>
        <p:spPr>
          <a:xfrm>
            <a:off x="4191000" y="2547936"/>
            <a:ext cx="39688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7" name="Rectangle"/>
          <p:cNvSpPr/>
          <p:nvPr/>
        </p:nvSpPr>
        <p:spPr>
          <a:xfrm>
            <a:off x="4210050" y="2840831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8" name="Rectangle"/>
          <p:cNvSpPr/>
          <p:nvPr/>
        </p:nvSpPr>
        <p:spPr>
          <a:xfrm>
            <a:off x="4210050" y="2621756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59" name="Rectangle"/>
          <p:cNvSpPr/>
          <p:nvPr/>
        </p:nvSpPr>
        <p:spPr>
          <a:xfrm>
            <a:off x="4210050" y="2627311"/>
            <a:ext cx="20638" cy="2190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0" name="Shape"/>
          <p:cNvSpPr/>
          <p:nvPr/>
        </p:nvSpPr>
        <p:spPr>
          <a:xfrm>
            <a:off x="5505450" y="2547936"/>
            <a:ext cx="58739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05" y="21600"/>
                </a:moveTo>
                <a:lnTo>
                  <a:pt x="0" y="21600"/>
                </a:lnTo>
                <a:lnTo>
                  <a:pt x="7005" y="0"/>
                </a:lnTo>
                <a:lnTo>
                  <a:pt x="14595" y="0"/>
                </a:lnTo>
                <a:lnTo>
                  <a:pt x="21600" y="21600"/>
                </a:lnTo>
                <a:lnTo>
                  <a:pt x="14595" y="21600"/>
                </a:lnTo>
                <a:lnTo>
                  <a:pt x="7005" y="0"/>
                </a:lnTo>
                <a:lnTo>
                  <a:pt x="14595" y="0"/>
                </a:lnTo>
                <a:lnTo>
                  <a:pt x="7005" y="21600"/>
                </a:lnTo>
                <a:lnTo>
                  <a:pt x="0" y="21600"/>
                </a:lnTo>
                <a:lnTo>
                  <a:pt x="0" y="16416"/>
                </a:lnTo>
                <a:lnTo>
                  <a:pt x="7005" y="16416"/>
                </a:lnTo>
                <a:lnTo>
                  <a:pt x="7005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1" name="Square"/>
          <p:cNvSpPr/>
          <p:nvPr/>
        </p:nvSpPr>
        <p:spPr>
          <a:xfrm>
            <a:off x="5524500" y="2608261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2" name="Shape"/>
          <p:cNvSpPr/>
          <p:nvPr/>
        </p:nvSpPr>
        <p:spPr>
          <a:xfrm>
            <a:off x="5505450" y="2547936"/>
            <a:ext cx="39688" cy="7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68" y="21600"/>
                </a:moveTo>
                <a:lnTo>
                  <a:pt x="0" y="21600"/>
                </a:lnTo>
                <a:lnTo>
                  <a:pt x="10368" y="0"/>
                </a:lnTo>
                <a:lnTo>
                  <a:pt x="21600" y="21600"/>
                </a:lnTo>
                <a:lnTo>
                  <a:pt x="10368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3" name="Rectangle"/>
          <p:cNvSpPr/>
          <p:nvPr/>
        </p:nvSpPr>
        <p:spPr>
          <a:xfrm>
            <a:off x="5524500" y="2840831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4" name="Rectangle"/>
          <p:cNvSpPr/>
          <p:nvPr/>
        </p:nvSpPr>
        <p:spPr>
          <a:xfrm>
            <a:off x="5524500" y="2621756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5" name="Rectangle"/>
          <p:cNvSpPr/>
          <p:nvPr/>
        </p:nvSpPr>
        <p:spPr>
          <a:xfrm>
            <a:off x="5524500" y="2627311"/>
            <a:ext cx="20638" cy="2190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6" name="Rectangle"/>
          <p:cNvSpPr/>
          <p:nvPr/>
        </p:nvSpPr>
        <p:spPr>
          <a:xfrm>
            <a:off x="3607592" y="2528886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7" name="Rectangle"/>
          <p:cNvSpPr/>
          <p:nvPr/>
        </p:nvSpPr>
        <p:spPr>
          <a:xfrm>
            <a:off x="6434930" y="2528886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8" name="Rectangle"/>
          <p:cNvSpPr/>
          <p:nvPr/>
        </p:nvSpPr>
        <p:spPr>
          <a:xfrm>
            <a:off x="3613150" y="2528886"/>
            <a:ext cx="2827339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9" name="Rectangle"/>
          <p:cNvSpPr/>
          <p:nvPr/>
        </p:nvSpPr>
        <p:spPr>
          <a:xfrm>
            <a:off x="6122987" y="4657725"/>
            <a:ext cx="19052" cy="4968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6122987" y="4657725"/>
            <a:ext cx="1381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1" name="Rectangle"/>
          <p:cNvSpPr/>
          <p:nvPr/>
        </p:nvSpPr>
        <p:spPr>
          <a:xfrm>
            <a:off x="6242050" y="4676775"/>
            <a:ext cx="19050" cy="4778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2" name="Rectangle"/>
          <p:cNvSpPr/>
          <p:nvPr/>
        </p:nvSpPr>
        <p:spPr>
          <a:xfrm>
            <a:off x="6122987" y="5133975"/>
            <a:ext cx="11906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3" name="Shape"/>
          <p:cNvSpPr/>
          <p:nvPr/>
        </p:nvSpPr>
        <p:spPr>
          <a:xfrm>
            <a:off x="6619875" y="4895850"/>
            <a:ext cx="119063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89"/>
                </a:moveTo>
                <a:lnTo>
                  <a:pt x="0" y="0"/>
                </a:lnTo>
                <a:lnTo>
                  <a:pt x="10944" y="7389"/>
                </a:lnTo>
                <a:lnTo>
                  <a:pt x="21600" y="7389"/>
                </a:lnTo>
                <a:lnTo>
                  <a:pt x="10944" y="14211"/>
                </a:lnTo>
                <a:lnTo>
                  <a:pt x="0" y="21600"/>
                </a:lnTo>
                <a:lnTo>
                  <a:pt x="0" y="14211"/>
                </a:lnTo>
                <a:lnTo>
                  <a:pt x="10944" y="7389"/>
                </a:lnTo>
                <a:lnTo>
                  <a:pt x="10944" y="14211"/>
                </a:lnTo>
                <a:lnTo>
                  <a:pt x="0" y="7389"/>
                </a:lnTo>
                <a:lnTo>
                  <a:pt x="0" y="0"/>
                </a:lnTo>
                <a:lnTo>
                  <a:pt x="3744" y="0"/>
                </a:lnTo>
                <a:lnTo>
                  <a:pt x="3744" y="7389"/>
                </a:lnTo>
                <a:lnTo>
                  <a:pt x="0" y="7389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4" name="Square"/>
          <p:cNvSpPr/>
          <p:nvPr/>
        </p:nvSpPr>
        <p:spPr>
          <a:xfrm>
            <a:off x="6619875" y="4916487"/>
            <a:ext cx="20638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5" name="Shape"/>
          <p:cNvSpPr/>
          <p:nvPr/>
        </p:nvSpPr>
        <p:spPr>
          <a:xfrm>
            <a:off x="6619875" y="4895850"/>
            <a:ext cx="60325" cy="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11232"/>
                </a:lnTo>
                <a:lnTo>
                  <a:pt x="0" y="21600"/>
                </a:lnTo>
                <a:lnTo>
                  <a:pt x="0" y="11232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6" name="Rectangle"/>
          <p:cNvSpPr/>
          <p:nvPr/>
        </p:nvSpPr>
        <p:spPr>
          <a:xfrm>
            <a:off x="6236492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7" name="Rectangle"/>
          <p:cNvSpPr/>
          <p:nvPr/>
        </p:nvSpPr>
        <p:spPr>
          <a:xfrm>
            <a:off x="6595267" y="49164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8" name="Rectangle"/>
          <p:cNvSpPr/>
          <p:nvPr/>
        </p:nvSpPr>
        <p:spPr>
          <a:xfrm>
            <a:off x="6242050" y="4916487"/>
            <a:ext cx="358775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79" name="Shape"/>
          <p:cNvSpPr/>
          <p:nvPr/>
        </p:nvSpPr>
        <p:spPr>
          <a:xfrm>
            <a:off x="6719886" y="4856162"/>
            <a:ext cx="119064" cy="11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944"/>
                </a:moveTo>
                <a:lnTo>
                  <a:pt x="3456" y="18144"/>
                </a:lnTo>
                <a:lnTo>
                  <a:pt x="10944" y="21600"/>
                </a:lnTo>
                <a:lnTo>
                  <a:pt x="18144" y="18144"/>
                </a:lnTo>
                <a:lnTo>
                  <a:pt x="21600" y="10944"/>
                </a:lnTo>
                <a:lnTo>
                  <a:pt x="18144" y="3744"/>
                </a:lnTo>
                <a:lnTo>
                  <a:pt x="10944" y="0"/>
                </a:lnTo>
                <a:lnTo>
                  <a:pt x="3456" y="3744"/>
                </a:lnTo>
                <a:lnTo>
                  <a:pt x="0" y="10944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80" name="Shape"/>
          <p:cNvSpPr/>
          <p:nvPr/>
        </p:nvSpPr>
        <p:spPr>
          <a:xfrm>
            <a:off x="6719886" y="4835525"/>
            <a:ext cx="139702" cy="13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45" y="12518"/>
                </a:moveTo>
                <a:lnTo>
                  <a:pt x="6136" y="18655"/>
                </a:lnTo>
                <a:lnTo>
                  <a:pt x="2945" y="15464"/>
                </a:lnTo>
                <a:lnTo>
                  <a:pt x="9327" y="18655"/>
                </a:lnTo>
                <a:lnTo>
                  <a:pt x="15464" y="15464"/>
                </a:lnTo>
                <a:lnTo>
                  <a:pt x="15464" y="18655"/>
                </a:lnTo>
                <a:lnTo>
                  <a:pt x="18409" y="12518"/>
                </a:lnTo>
                <a:lnTo>
                  <a:pt x="15464" y="6382"/>
                </a:lnTo>
                <a:lnTo>
                  <a:pt x="9327" y="3191"/>
                </a:lnTo>
                <a:lnTo>
                  <a:pt x="2945" y="6382"/>
                </a:lnTo>
                <a:lnTo>
                  <a:pt x="6136" y="6382"/>
                </a:lnTo>
                <a:lnTo>
                  <a:pt x="2945" y="12518"/>
                </a:lnTo>
                <a:lnTo>
                  <a:pt x="0" y="12518"/>
                </a:lnTo>
                <a:lnTo>
                  <a:pt x="2945" y="6382"/>
                </a:lnTo>
                <a:lnTo>
                  <a:pt x="2945" y="3191"/>
                </a:lnTo>
                <a:lnTo>
                  <a:pt x="9327" y="0"/>
                </a:lnTo>
                <a:lnTo>
                  <a:pt x="15464" y="3191"/>
                </a:lnTo>
                <a:lnTo>
                  <a:pt x="18409" y="6382"/>
                </a:lnTo>
                <a:lnTo>
                  <a:pt x="21600" y="12518"/>
                </a:lnTo>
                <a:lnTo>
                  <a:pt x="18409" y="18655"/>
                </a:lnTo>
                <a:lnTo>
                  <a:pt x="15464" y="18655"/>
                </a:lnTo>
                <a:lnTo>
                  <a:pt x="9327" y="21600"/>
                </a:lnTo>
                <a:lnTo>
                  <a:pt x="2945" y="18655"/>
                </a:lnTo>
                <a:lnTo>
                  <a:pt x="0" y="12518"/>
                </a:lnTo>
                <a:lnTo>
                  <a:pt x="2945" y="12518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81" name="S"/>
          <p:cNvSpPr txBox="1"/>
          <p:nvPr/>
        </p:nvSpPr>
        <p:spPr>
          <a:xfrm rot="16200000">
            <a:off x="1158875" y="3613150"/>
            <a:ext cx="127000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82" name="e"/>
          <p:cNvSpPr txBox="1"/>
          <p:nvPr/>
        </p:nvSpPr>
        <p:spPr>
          <a:xfrm rot="16200000">
            <a:off x="1158874" y="3533774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83" name="l"/>
          <p:cNvSpPr txBox="1"/>
          <p:nvPr/>
        </p:nvSpPr>
        <p:spPr>
          <a:xfrm rot="16200000">
            <a:off x="1158874" y="3416299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1084" name="e"/>
          <p:cNvSpPr txBox="1"/>
          <p:nvPr/>
        </p:nvSpPr>
        <p:spPr>
          <a:xfrm rot="16200000">
            <a:off x="1158874" y="3375024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85" name="c"/>
          <p:cNvSpPr txBox="1"/>
          <p:nvPr/>
        </p:nvSpPr>
        <p:spPr>
          <a:xfrm rot="16200000">
            <a:off x="1158874" y="3275012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6" name="t"/>
          <p:cNvSpPr txBox="1"/>
          <p:nvPr/>
        </p:nvSpPr>
        <p:spPr>
          <a:xfrm rot="16200000">
            <a:off x="1158875" y="3178175"/>
            <a:ext cx="127000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1087" name="i"/>
          <p:cNvSpPr txBox="1"/>
          <p:nvPr/>
        </p:nvSpPr>
        <p:spPr>
          <a:xfrm rot="16200000">
            <a:off x="1158874" y="3117849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088" name="o"/>
          <p:cNvSpPr txBox="1"/>
          <p:nvPr/>
        </p:nvSpPr>
        <p:spPr>
          <a:xfrm rot="16200000">
            <a:off x="1158874" y="3076574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1089" name="n"/>
          <p:cNvSpPr txBox="1"/>
          <p:nvPr/>
        </p:nvSpPr>
        <p:spPr>
          <a:xfrm rot="16200000">
            <a:off x="1158874" y="2957512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b="1"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1090" name="Rectangle"/>
          <p:cNvSpPr/>
          <p:nvPr/>
        </p:nvSpPr>
        <p:spPr>
          <a:xfrm>
            <a:off x="3533775" y="2846386"/>
            <a:ext cx="138113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1" name="Rectangle"/>
          <p:cNvSpPr/>
          <p:nvPr/>
        </p:nvSpPr>
        <p:spPr>
          <a:xfrm>
            <a:off x="3533775" y="2846386"/>
            <a:ext cx="19050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2" name="Rectangle"/>
          <p:cNvSpPr/>
          <p:nvPr/>
        </p:nvSpPr>
        <p:spPr>
          <a:xfrm>
            <a:off x="3533775" y="2846386"/>
            <a:ext cx="158750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3" name="Rectangle"/>
          <p:cNvSpPr/>
          <p:nvPr/>
        </p:nvSpPr>
        <p:spPr>
          <a:xfrm>
            <a:off x="3671887" y="2846386"/>
            <a:ext cx="20639" cy="5381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4" name="Rectangle"/>
          <p:cNvSpPr/>
          <p:nvPr/>
        </p:nvSpPr>
        <p:spPr>
          <a:xfrm>
            <a:off x="3533775" y="3363912"/>
            <a:ext cx="138113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5" name="Rectangle"/>
          <p:cNvSpPr/>
          <p:nvPr/>
        </p:nvSpPr>
        <p:spPr>
          <a:xfrm>
            <a:off x="3533775" y="2846386"/>
            <a:ext cx="19050" cy="5175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6" name="Rectangle"/>
          <p:cNvSpPr/>
          <p:nvPr/>
        </p:nvSpPr>
        <p:spPr>
          <a:xfrm>
            <a:off x="3533775" y="2846386"/>
            <a:ext cx="1587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7" name="Rectangle"/>
          <p:cNvSpPr/>
          <p:nvPr/>
        </p:nvSpPr>
        <p:spPr>
          <a:xfrm>
            <a:off x="3671887" y="2846386"/>
            <a:ext cx="20639" cy="5381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8" name="Rectangle"/>
          <p:cNvSpPr/>
          <p:nvPr/>
        </p:nvSpPr>
        <p:spPr>
          <a:xfrm>
            <a:off x="3533775" y="3363912"/>
            <a:ext cx="138113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99" name="b"/>
          <p:cNvSpPr txBox="1"/>
          <p:nvPr/>
        </p:nvSpPr>
        <p:spPr>
          <a:xfrm rot="16200000">
            <a:off x="3570287" y="31765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100" name="r"/>
          <p:cNvSpPr txBox="1"/>
          <p:nvPr/>
        </p:nvSpPr>
        <p:spPr>
          <a:xfrm rot="16200000">
            <a:off x="3570287" y="3076575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101" name="e"/>
          <p:cNvSpPr txBox="1"/>
          <p:nvPr/>
        </p:nvSpPr>
        <p:spPr>
          <a:xfrm rot="16200000">
            <a:off x="3570287" y="2997200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102" name="a"/>
          <p:cNvSpPr txBox="1"/>
          <p:nvPr/>
        </p:nvSpPr>
        <p:spPr>
          <a:xfrm rot="16200000">
            <a:off x="3570287" y="28971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103" name="k"/>
          <p:cNvSpPr txBox="1"/>
          <p:nvPr/>
        </p:nvSpPr>
        <p:spPr>
          <a:xfrm rot="16200000">
            <a:off x="3570287" y="2797175"/>
            <a:ext cx="127001" cy="20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104" name="Rectangle"/>
          <p:cNvSpPr/>
          <p:nvPr/>
        </p:nvSpPr>
        <p:spPr>
          <a:xfrm>
            <a:off x="5445125" y="2846386"/>
            <a:ext cx="139700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5" name="Rectangle"/>
          <p:cNvSpPr/>
          <p:nvPr/>
        </p:nvSpPr>
        <p:spPr>
          <a:xfrm>
            <a:off x="5445125" y="2846386"/>
            <a:ext cx="19050" cy="5175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6" name="Rectangle"/>
          <p:cNvSpPr/>
          <p:nvPr/>
        </p:nvSpPr>
        <p:spPr>
          <a:xfrm>
            <a:off x="5445125" y="2846386"/>
            <a:ext cx="158750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7" name="Rectangle"/>
          <p:cNvSpPr/>
          <p:nvPr/>
        </p:nvSpPr>
        <p:spPr>
          <a:xfrm>
            <a:off x="5584825" y="2846386"/>
            <a:ext cx="19050" cy="5381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8" name="Rectangle"/>
          <p:cNvSpPr/>
          <p:nvPr/>
        </p:nvSpPr>
        <p:spPr>
          <a:xfrm>
            <a:off x="5445125" y="3363912"/>
            <a:ext cx="139700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09" name="Rectangle"/>
          <p:cNvSpPr/>
          <p:nvPr/>
        </p:nvSpPr>
        <p:spPr>
          <a:xfrm>
            <a:off x="5445125" y="2846386"/>
            <a:ext cx="19050" cy="5175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10" name="Rectangle"/>
          <p:cNvSpPr/>
          <p:nvPr/>
        </p:nvSpPr>
        <p:spPr>
          <a:xfrm>
            <a:off x="5445125" y="2846386"/>
            <a:ext cx="1587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11" name="Rectangle"/>
          <p:cNvSpPr/>
          <p:nvPr/>
        </p:nvSpPr>
        <p:spPr>
          <a:xfrm>
            <a:off x="5584825" y="2846386"/>
            <a:ext cx="19050" cy="5381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5445125" y="3363912"/>
            <a:ext cx="13970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13" name="b"/>
          <p:cNvSpPr txBox="1"/>
          <p:nvPr/>
        </p:nvSpPr>
        <p:spPr>
          <a:xfrm rot="16200000">
            <a:off x="5460999" y="31765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114" name="r"/>
          <p:cNvSpPr txBox="1"/>
          <p:nvPr/>
        </p:nvSpPr>
        <p:spPr>
          <a:xfrm rot="16200000">
            <a:off x="5460999" y="3076574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115" name="e"/>
          <p:cNvSpPr txBox="1"/>
          <p:nvPr/>
        </p:nvSpPr>
        <p:spPr>
          <a:xfrm rot="16200000">
            <a:off x="5460999" y="2976562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116" name="a"/>
          <p:cNvSpPr txBox="1"/>
          <p:nvPr/>
        </p:nvSpPr>
        <p:spPr>
          <a:xfrm rot="16200000">
            <a:off x="5460999" y="2897187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117" name="k"/>
          <p:cNvSpPr txBox="1"/>
          <p:nvPr/>
        </p:nvSpPr>
        <p:spPr>
          <a:xfrm rot="16200000">
            <a:off x="5460999" y="2797174"/>
            <a:ext cx="12700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solidFill>
                  <a:srgbClr val="2659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lvl1pPr>
          </a:lstStyle>
          <a:p>
            <a:pPr/>
            <a:r>
              <a:t>k</a:t>
            </a:r>
          </a:p>
        </p:txBody>
      </p:sp>
      <p:sp>
        <p:nvSpPr>
          <p:cNvPr id="1118" name="statement"/>
          <p:cNvSpPr txBox="1"/>
          <p:nvPr/>
        </p:nvSpPr>
        <p:spPr>
          <a:xfrm rot="16200000">
            <a:off x="1275813" y="4430177"/>
            <a:ext cx="737673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1119" name="statement"/>
          <p:cNvSpPr txBox="1"/>
          <p:nvPr/>
        </p:nvSpPr>
        <p:spPr>
          <a:xfrm rot="16200000">
            <a:off x="2704563" y="3607852"/>
            <a:ext cx="73767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statement</a:t>
            </a:r>
          </a:p>
        </p:txBody>
      </p:sp>
      <p:sp>
        <p:nvSpPr>
          <p:cNvPr id="1120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1905000"/>
            <a:ext cx="7010400" cy="208915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36854"/>
          <a:stretch>
            <a:fillRect/>
          </a:stretch>
        </p:blipFill>
        <p:spPr>
          <a:xfrm>
            <a:off x="695325" y="1524000"/>
            <a:ext cx="7762875" cy="1557793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WhileCounter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WhileCounter.html</a:t>
            </a:r>
            <a:br/>
            <a:r>
              <a:t>(1 of 2)</a:t>
            </a:r>
          </a:p>
        </p:txBody>
      </p:sp>
      <p:pic>
        <p:nvPicPr>
          <p:cNvPr id="6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894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1371600"/>
            <a:ext cx="1633539" cy="3211514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1371600"/>
            <a:ext cx="6781800" cy="3903663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762000"/>
            <a:ext cx="4560888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Rectangle"/>
          <p:cNvSpPr/>
          <p:nvPr/>
        </p:nvSpPr>
        <p:spPr>
          <a:xfrm>
            <a:off x="3573462" y="4595812"/>
            <a:ext cx="1001714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38" name="Rectangle"/>
          <p:cNvSpPr/>
          <p:nvPr/>
        </p:nvSpPr>
        <p:spPr>
          <a:xfrm>
            <a:off x="3573462" y="4595812"/>
            <a:ext cx="1030289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39" name="Rectangle"/>
          <p:cNvSpPr/>
          <p:nvPr/>
        </p:nvSpPr>
        <p:spPr>
          <a:xfrm>
            <a:off x="4575175" y="4595812"/>
            <a:ext cx="28575" cy="69691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0" name="Rectangle"/>
          <p:cNvSpPr/>
          <p:nvPr/>
        </p:nvSpPr>
        <p:spPr>
          <a:xfrm>
            <a:off x="3573462" y="5264150"/>
            <a:ext cx="1001714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1" name="Rectangle"/>
          <p:cNvSpPr/>
          <p:nvPr/>
        </p:nvSpPr>
        <p:spPr>
          <a:xfrm>
            <a:off x="3573462" y="4595812"/>
            <a:ext cx="26989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2" name="Rectangle"/>
          <p:cNvSpPr/>
          <p:nvPr/>
        </p:nvSpPr>
        <p:spPr>
          <a:xfrm>
            <a:off x="4241800" y="4929187"/>
            <a:ext cx="1001713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3" name="Rectangle"/>
          <p:cNvSpPr/>
          <p:nvPr/>
        </p:nvSpPr>
        <p:spPr>
          <a:xfrm>
            <a:off x="4241800" y="4929187"/>
            <a:ext cx="1030288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4" name="Rectangle"/>
          <p:cNvSpPr/>
          <p:nvPr/>
        </p:nvSpPr>
        <p:spPr>
          <a:xfrm>
            <a:off x="5243512" y="4929187"/>
            <a:ext cx="28577" cy="69691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5" name="Rectangle"/>
          <p:cNvSpPr/>
          <p:nvPr/>
        </p:nvSpPr>
        <p:spPr>
          <a:xfrm>
            <a:off x="4241800" y="5597525"/>
            <a:ext cx="1001713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6" name="Rectangle"/>
          <p:cNvSpPr/>
          <p:nvPr/>
        </p:nvSpPr>
        <p:spPr>
          <a:xfrm>
            <a:off x="4241800" y="4929187"/>
            <a:ext cx="26988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7" name="Rectangle"/>
          <p:cNvSpPr/>
          <p:nvPr/>
        </p:nvSpPr>
        <p:spPr>
          <a:xfrm>
            <a:off x="5132387" y="1700211"/>
            <a:ext cx="835027" cy="3333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8" name="Rectangle"/>
          <p:cNvSpPr/>
          <p:nvPr/>
        </p:nvSpPr>
        <p:spPr>
          <a:xfrm>
            <a:off x="5132387" y="1700211"/>
            <a:ext cx="863602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49" name="Rectangle"/>
          <p:cNvSpPr/>
          <p:nvPr/>
        </p:nvSpPr>
        <p:spPr>
          <a:xfrm>
            <a:off x="5967412" y="1700211"/>
            <a:ext cx="28577" cy="3619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0" name="Rectangle"/>
          <p:cNvSpPr/>
          <p:nvPr/>
        </p:nvSpPr>
        <p:spPr>
          <a:xfrm>
            <a:off x="5132387" y="2033586"/>
            <a:ext cx="835027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1" name="Rectangle"/>
          <p:cNvSpPr/>
          <p:nvPr/>
        </p:nvSpPr>
        <p:spPr>
          <a:xfrm>
            <a:off x="5132387" y="1700211"/>
            <a:ext cx="28577" cy="3333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2" name="Rectangle"/>
          <p:cNvSpPr/>
          <p:nvPr/>
        </p:nvSpPr>
        <p:spPr>
          <a:xfrm>
            <a:off x="4965700" y="1533525"/>
            <a:ext cx="1169988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3" name="Rectangle"/>
          <p:cNvSpPr/>
          <p:nvPr/>
        </p:nvSpPr>
        <p:spPr>
          <a:xfrm>
            <a:off x="4965700" y="1533525"/>
            <a:ext cx="1196975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4" name="Rectangle"/>
          <p:cNvSpPr/>
          <p:nvPr/>
        </p:nvSpPr>
        <p:spPr>
          <a:xfrm>
            <a:off x="6135687" y="1533525"/>
            <a:ext cx="26989" cy="6953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5" name="Rectangle"/>
          <p:cNvSpPr/>
          <p:nvPr/>
        </p:nvSpPr>
        <p:spPr>
          <a:xfrm>
            <a:off x="4965700" y="2201861"/>
            <a:ext cx="1169988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6" name="Rectangle"/>
          <p:cNvSpPr/>
          <p:nvPr/>
        </p:nvSpPr>
        <p:spPr>
          <a:xfrm>
            <a:off x="4965700" y="1533525"/>
            <a:ext cx="26988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7" name="Rectangle"/>
          <p:cNvSpPr/>
          <p:nvPr/>
        </p:nvSpPr>
        <p:spPr>
          <a:xfrm>
            <a:off x="5132387" y="2701925"/>
            <a:ext cx="835027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8" name="Rectangle"/>
          <p:cNvSpPr/>
          <p:nvPr/>
        </p:nvSpPr>
        <p:spPr>
          <a:xfrm>
            <a:off x="5132387" y="2701925"/>
            <a:ext cx="863602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5967412" y="2701925"/>
            <a:ext cx="28577" cy="3619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0" name="Rectangle"/>
          <p:cNvSpPr/>
          <p:nvPr/>
        </p:nvSpPr>
        <p:spPr>
          <a:xfrm>
            <a:off x="5132387" y="3036886"/>
            <a:ext cx="835027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1" name="Rectangle"/>
          <p:cNvSpPr/>
          <p:nvPr/>
        </p:nvSpPr>
        <p:spPr>
          <a:xfrm>
            <a:off x="5132387" y="2701925"/>
            <a:ext cx="28577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2" name="Rectangle"/>
          <p:cNvSpPr/>
          <p:nvPr/>
        </p:nvSpPr>
        <p:spPr>
          <a:xfrm>
            <a:off x="5132387" y="3203575"/>
            <a:ext cx="835027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3" name="Rectangle"/>
          <p:cNvSpPr/>
          <p:nvPr/>
        </p:nvSpPr>
        <p:spPr>
          <a:xfrm>
            <a:off x="5132387" y="3203575"/>
            <a:ext cx="863602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4" name="Rectangle"/>
          <p:cNvSpPr/>
          <p:nvPr/>
        </p:nvSpPr>
        <p:spPr>
          <a:xfrm>
            <a:off x="5967412" y="3203575"/>
            <a:ext cx="28577" cy="3619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5" name="Rectangle"/>
          <p:cNvSpPr/>
          <p:nvPr/>
        </p:nvSpPr>
        <p:spPr>
          <a:xfrm>
            <a:off x="5132387" y="3536950"/>
            <a:ext cx="835027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6" name="Rectangle"/>
          <p:cNvSpPr/>
          <p:nvPr/>
        </p:nvSpPr>
        <p:spPr>
          <a:xfrm>
            <a:off x="5132387" y="3203575"/>
            <a:ext cx="28577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7" name="Square"/>
          <p:cNvSpPr/>
          <p:nvPr/>
        </p:nvSpPr>
        <p:spPr>
          <a:xfrm>
            <a:off x="4965700" y="2535236"/>
            <a:ext cx="1169988" cy="1169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8" name="Rectangle"/>
          <p:cNvSpPr/>
          <p:nvPr/>
        </p:nvSpPr>
        <p:spPr>
          <a:xfrm>
            <a:off x="4965700" y="2535236"/>
            <a:ext cx="1196975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69" name="Rectangle"/>
          <p:cNvSpPr/>
          <p:nvPr/>
        </p:nvSpPr>
        <p:spPr>
          <a:xfrm>
            <a:off x="6135687" y="2535236"/>
            <a:ext cx="26989" cy="11969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0" name="Rectangle"/>
          <p:cNvSpPr/>
          <p:nvPr/>
        </p:nvSpPr>
        <p:spPr>
          <a:xfrm>
            <a:off x="4965700" y="3705225"/>
            <a:ext cx="1169988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1" name="Rectangle"/>
          <p:cNvSpPr/>
          <p:nvPr/>
        </p:nvSpPr>
        <p:spPr>
          <a:xfrm>
            <a:off x="4965700" y="2535236"/>
            <a:ext cx="26988" cy="1169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2" name="Rectangle"/>
          <p:cNvSpPr/>
          <p:nvPr/>
        </p:nvSpPr>
        <p:spPr>
          <a:xfrm>
            <a:off x="6635750" y="1700211"/>
            <a:ext cx="1169988" cy="3333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3" name="Rectangle"/>
          <p:cNvSpPr/>
          <p:nvPr/>
        </p:nvSpPr>
        <p:spPr>
          <a:xfrm>
            <a:off x="6635750" y="1700211"/>
            <a:ext cx="1198563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4" name="Rectangle"/>
          <p:cNvSpPr/>
          <p:nvPr/>
        </p:nvSpPr>
        <p:spPr>
          <a:xfrm>
            <a:off x="7805736" y="1700211"/>
            <a:ext cx="28577" cy="3619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5" name="Rectangle"/>
          <p:cNvSpPr/>
          <p:nvPr/>
        </p:nvSpPr>
        <p:spPr>
          <a:xfrm>
            <a:off x="6635750" y="2033586"/>
            <a:ext cx="1169988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6" name="Rectangle"/>
          <p:cNvSpPr/>
          <p:nvPr/>
        </p:nvSpPr>
        <p:spPr>
          <a:xfrm>
            <a:off x="6635750" y="1700211"/>
            <a:ext cx="28575" cy="3333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7" name="Rectangle"/>
          <p:cNvSpPr/>
          <p:nvPr/>
        </p:nvSpPr>
        <p:spPr>
          <a:xfrm>
            <a:off x="6804025" y="2368550"/>
            <a:ext cx="835025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8" name="Rectangle"/>
          <p:cNvSpPr/>
          <p:nvPr/>
        </p:nvSpPr>
        <p:spPr>
          <a:xfrm>
            <a:off x="6804025" y="2368550"/>
            <a:ext cx="862013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79" name="Rectangle"/>
          <p:cNvSpPr/>
          <p:nvPr/>
        </p:nvSpPr>
        <p:spPr>
          <a:xfrm>
            <a:off x="7639050" y="2368550"/>
            <a:ext cx="26988" cy="3619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0" name="Rectangle"/>
          <p:cNvSpPr/>
          <p:nvPr/>
        </p:nvSpPr>
        <p:spPr>
          <a:xfrm>
            <a:off x="6804025" y="2701925"/>
            <a:ext cx="835025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1" name="Rectangle"/>
          <p:cNvSpPr/>
          <p:nvPr/>
        </p:nvSpPr>
        <p:spPr>
          <a:xfrm>
            <a:off x="6804025" y="2368550"/>
            <a:ext cx="26988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2" name="Rectangle"/>
          <p:cNvSpPr/>
          <p:nvPr/>
        </p:nvSpPr>
        <p:spPr>
          <a:xfrm>
            <a:off x="6635750" y="2201861"/>
            <a:ext cx="1169988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3" name="Rectangle"/>
          <p:cNvSpPr/>
          <p:nvPr/>
        </p:nvSpPr>
        <p:spPr>
          <a:xfrm>
            <a:off x="6635750" y="2201861"/>
            <a:ext cx="1198563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4" name="Rectangle"/>
          <p:cNvSpPr/>
          <p:nvPr/>
        </p:nvSpPr>
        <p:spPr>
          <a:xfrm>
            <a:off x="7805736" y="2201861"/>
            <a:ext cx="28577" cy="69532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5" name="Rectangle"/>
          <p:cNvSpPr/>
          <p:nvPr/>
        </p:nvSpPr>
        <p:spPr>
          <a:xfrm>
            <a:off x="6635750" y="2870200"/>
            <a:ext cx="1169988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6" name="Rectangle"/>
          <p:cNvSpPr/>
          <p:nvPr/>
        </p:nvSpPr>
        <p:spPr>
          <a:xfrm>
            <a:off x="6635750" y="2201861"/>
            <a:ext cx="28575" cy="6683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7" name="Square"/>
          <p:cNvSpPr/>
          <p:nvPr/>
        </p:nvSpPr>
        <p:spPr>
          <a:xfrm>
            <a:off x="6469062" y="1533525"/>
            <a:ext cx="1503364" cy="15033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8" name="Rectangle"/>
          <p:cNvSpPr/>
          <p:nvPr/>
        </p:nvSpPr>
        <p:spPr>
          <a:xfrm>
            <a:off x="6469062" y="1533525"/>
            <a:ext cx="1531940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89" name="Rectangle"/>
          <p:cNvSpPr/>
          <p:nvPr/>
        </p:nvSpPr>
        <p:spPr>
          <a:xfrm>
            <a:off x="7972425" y="1533525"/>
            <a:ext cx="28575" cy="15303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0" name="Rectangle"/>
          <p:cNvSpPr/>
          <p:nvPr/>
        </p:nvSpPr>
        <p:spPr>
          <a:xfrm>
            <a:off x="6469062" y="3036886"/>
            <a:ext cx="1503364" cy="269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1" name="Rectangle"/>
          <p:cNvSpPr/>
          <p:nvPr/>
        </p:nvSpPr>
        <p:spPr>
          <a:xfrm>
            <a:off x="6469062" y="1533525"/>
            <a:ext cx="28577" cy="150336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2" name="Rectangle"/>
          <p:cNvSpPr/>
          <p:nvPr/>
        </p:nvSpPr>
        <p:spPr>
          <a:xfrm>
            <a:off x="1930400" y="1533525"/>
            <a:ext cx="835025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3" name="Rectangle"/>
          <p:cNvSpPr/>
          <p:nvPr/>
        </p:nvSpPr>
        <p:spPr>
          <a:xfrm>
            <a:off x="1930400" y="1533525"/>
            <a:ext cx="863600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4" name="Rectangle"/>
          <p:cNvSpPr/>
          <p:nvPr/>
        </p:nvSpPr>
        <p:spPr>
          <a:xfrm>
            <a:off x="2765425" y="1533525"/>
            <a:ext cx="28575" cy="3619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5" name="Rectangle"/>
          <p:cNvSpPr/>
          <p:nvPr/>
        </p:nvSpPr>
        <p:spPr>
          <a:xfrm>
            <a:off x="1930400" y="1866900"/>
            <a:ext cx="835025" cy="285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6" name="Rectangle"/>
          <p:cNvSpPr/>
          <p:nvPr/>
        </p:nvSpPr>
        <p:spPr>
          <a:xfrm>
            <a:off x="1930400" y="1533525"/>
            <a:ext cx="26988" cy="33337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7" name="Rectangle"/>
          <p:cNvSpPr/>
          <p:nvPr/>
        </p:nvSpPr>
        <p:spPr>
          <a:xfrm>
            <a:off x="1930400" y="2033586"/>
            <a:ext cx="835025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8" name="Rectangle"/>
          <p:cNvSpPr/>
          <p:nvPr/>
        </p:nvSpPr>
        <p:spPr>
          <a:xfrm>
            <a:off x="1930400" y="2033586"/>
            <a:ext cx="863600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199" name="Rectangle"/>
          <p:cNvSpPr/>
          <p:nvPr/>
        </p:nvSpPr>
        <p:spPr>
          <a:xfrm>
            <a:off x="2765425" y="2033586"/>
            <a:ext cx="28575" cy="3619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0" name="Rectangle"/>
          <p:cNvSpPr/>
          <p:nvPr/>
        </p:nvSpPr>
        <p:spPr>
          <a:xfrm>
            <a:off x="1930400" y="2368550"/>
            <a:ext cx="835025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1" name="Rectangle"/>
          <p:cNvSpPr/>
          <p:nvPr/>
        </p:nvSpPr>
        <p:spPr>
          <a:xfrm>
            <a:off x="1930400" y="2033586"/>
            <a:ext cx="26988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2" name="Rectangle"/>
          <p:cNvSpPr/>
          <p:nvPr/>
        </p:nvSpPr>
        <p:spPr>
          <a:xfrm>
            <a:off x="1930400" y="2535236"/>
            <a:ext cx="835025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3" name="Rectangle"/>
          <p:cNvSpPr/>
          <p:nvPr/>
        </p:nvSpPr>
        <p:spPr>
          <a:xfrm>
            <a:off x="1930400" y="2535236"/>
            <a:ext cx="863600" cy="285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4" name="Rectangle"/>
          <p:cNvSpPr/>
          <p:nvPr/>
        </p:nvSpPr>
        <p:spPr>
          <a:xfrm>
            <a:off x="2765425" y="2535236"/>
            <a:ext cx="28575" cy="3619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5" name="Rectangle"/>
          <p:cNvSpPr/>
          <p:nvPr/>
        </p:nvSpPr>
        <p:spPr>
          <a:xfrm>
            <a:off x="1930400" y="2870200"/>
            <a:ext cx="835025" cy="269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6" name="Rectangle"/>
          <p:cNvSpPr/>
          <p:nvPr/>
        </p:nvSpPr>
        <p:spPr>
          <a:xfrm>
            <a:off x="1930400" y="2535236"/>
            <a:ext cx="26988" cy="33496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7" name="Rectangle"/>
          <p:cNvSpPr/>
          <p:nvPr/>
        </p:nvSpPr>
        <p:spPr>
          <a:xfrm>
            <a:off x="1930400" y="1533525"/>
            <a:ext cx="863600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8" name="Rectangle"/>
          <p:cNvSpPr/>
          <p:nvPr/>
        </p:nvSpPr>
        <p:spPr>
          <a:xfrm>
            <a:off x="2765425" y="1533525"/>
            <a:ext cx="28575" cy="3619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09" name="Rectangle"/>
          <p:cNvSpPr/>
          <p:nvPr/>
        </p:nvSpPr>
        <p:spPr>
          <a:xfrm>
            <a:off x="1930400" y="1866900"/>
            <a:ext cx="835025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0" name="Rectangle"/>
          <p:cNvSpPr/>
          <p:nvPr/>
        </p:nvSpPr>
        <p:spPr>
          <a:xfrm>
            <a:off x="1930400" y="1533525"/>
            <a:ext cx="26988" cy="3333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1" name="Rectangle"/>
          <p:cNvSpPr/>
          <p:nvPr/>
        </p:nvSpPr>
        <p:spPr>
          <a:xfrm>
            <a:off x="1930400" y="2033586"/>
            <a:ext cx="863600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2" name="Rectangle"/>
          <p:cNvSpPr/>
          <p:nvPr/>
        </p:nvSpPr>
        <p:spPr>
          <a:xfrm>
            <a:off x="2765425" y="2033586"/>
            <a:ext cx="28575" cy="3619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3" name="Rectangle"/>
          <p:cNvSpPr/>
          <p:nvPr/>
        </p:nvSpPr>
        <p:spPr>
          <a:xfrm>
            <a:off x="1930400" y="2368550"/>
            <a:ext cx="835025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4" name="Rectangle"/>
          <p:cNvSpPr/>
          <p:nvPr/>
        </p:nvSpPr>
        <p:spPr>
          <a:xfrm>
            <a:off x="1930400" y="2033586"/>
            <a:ext cx="26988" cy="3349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5" name="Rectangle"/>
          <p:cNvSpPr/>
          <p:nvPr/>
        </p:nvSpPr>
        <p:spPr>
          <a:xfrm>
            <a:off x="1930400" y="2535236"/>
            <a:ext cx="863600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6" name="Rectangle"/>
          <p:cNvSpPr/>
          <p:nvPr/>
        </p:nvSpPr>
        <p:spPr>
          <a:xfrm>
            <a:off x="2765425" y="2535236"/>
            <a:ext cx="28575" cy="3619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7" name="Rectangle"/>
          <p:cNvSpPr/>
          <p:nvPr/>
        </p:nvSpPr>
        <p:spPr>
          <a:xfrm>
            <a:off x="1930400" y="2870200"/>
            <a:ext cx="835025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8" name="Rectangle"/>
          <p:cNvSpPr/>
          <p:nvPr/>
        </p:nvSpPr>
        <p:spPr>
          <a:xfrm>
            <a:off x="1930400" y="2535236"/>
            <a:ext cx="26988" cy="3349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19" name="Rectangle"/>
          <p:cNvSpPr/>
          <p:nvPr/>
        </p:nvSpPr>
        <p:spPr>
          <a:xfrm>
            <a:off x="5132387" y="1700211"/>
            <a:ext cx="863602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0" name="Rectangle"/>
          <p:cNvSpPr/>
          <p:nvPr/>
        </p:nvSpPr>
        <p:spPr>
          <a:xfrm>
            <a:off x="5967412" y="1700211"/>
            <a:ext cx="28577" cy="3619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1" name="Rectangle"/>
          <p:cNvSpPr/>
          <p:nvPr/>
        </p:nvSpPr>
        <p:spPr>
          <a:xfrm>
            <a:off x="5132387" y="2033586"/>
            <a:ext cx="835027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2" name="Rectangle"/>
          <p:cNvSpPr/>
          <p:nvPr/>
        </p:nvSpPr>
        <p:spPr>
          <a:xfrm>
            <a:off x="5132387" y="1700211"/>
            <a:ext cx="28577" cy="3333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3" name="Rectangle"/>
          <p:cNvSpPr/>
          <p:nvPr/>
        </p:nvSpPr>
        <p:spPr>
          <a:xfrm>
            <a:off x="4965700" y="1533525"/>
            <a:ext cx="1196975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4" name="Rectangle"/>
          <p:cNvSpPr/>
          <p:nvPr/>
        </p:nvSpPr>
        <p:spPr>
          <a:xfrm>
            <a:off x="6135687" y="1533525"/>
            <a:ext cx="26989" cy="6953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5" name="Rectangle"/>
          <p:cNvSpPr/>
          <p:nvPr/>
        </p:nvSpPr>
        <p:spPr>
          <a:xfrm>
            <a:off x="4965700" y="2201861"/>
            <a:ext cx="1169988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6" name="Rectangle"/>
          <p:cNvSpPr/>
          <p:nvPr/>
        </p:nvSpPr>
        <p:spPr>
          <a:xfrm>
            <a:off x="4965700" y="1533525"/>
            <a:ext cx="26988" cy="6683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7" name="Rectangle"/>
          <p:cNvSpPr/>
          <p:nvPr/>
        </p:nvSpPr>
        <p:spPr>
          <a:xfrm>
            <a:off x="5132387" y="2701925"/>
            <a:ext cx="863602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8" name="Rectangle"/>
          <p:cNvSpPr/>
          <p:nvPr/>
        </p:nvSpPr>
        <p:spPr>
          <a:xfrm>
            <a:off x="5967412" y="2701925"/>
            <a:ext cx="28577" cy="3619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29" name="Rectangle"/>
          <p:cNvSpPr/>
          <p:nvPr/>
        </p:nvSpPr>
        <p:spPr>
          <a:xfrm>
            <a:off x="5132387" y="3036886"/>
            <a:ext cx="835027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0" name="Rectangle"/>
          <p:cNvSpPr/>
          <p:nvPr/>
        </p:nvSpPr>
        <p:spPr>
          <a:xfrm>
            <a:off x="5132387" y="2701925"/>
            <a:ext cx="28577" cy="3349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1" name="Rectangle"/>
          <p:cNvSpPr/>
          <p:nvPr/>
        </p:nvSpPr>
        <p:spPr>
          <a:xfrm>
            <a:off x="5132387" y="3203575"/>
            <a:ext cx="863602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2" name="Rectangle"/>
          <p:cNvSpPr/>
          <p:nvPr/>
        </p:nvSpPr>
        <p:spPr>
          <a:xfrm>
            <a:off x="5967412" y="3203575"/>
            <a:ext cx="28577" cy="3619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3" name="Rectangle"/>
          <p:cNvSpPr/>
          <p:nvPr/>
        </p:nvSpPr>
        <p:spPr>
          <a:xfrm>
            <a:off x="5132387" y="3536950"/>
            <a:ext cx="835027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4" name="Rectangle"/>
          <p:cNvSpPr/>
          <p:nvPr/>
        </p:nvSpPr>
        <p:spPr>
          <a:xfrm>
            <a:off x="5132387" y="3203575"/>
            <a:ext cx="28577" cy="3333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5" name="Rectangle"/>
          <p:cNvSpPr/>
          <p:nvPr/>
        </p:nvSpPr>
        <p:spPr>
          <a:xfrm>
            <a:off x="4965700" y="2535236"/>
            <a:ext cx="1196975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6" name="Rectangle"/>
          <p:cNvSpPr/>
          <p:nvPr/>
        </p:nvSpPr>
        <p:spPr>
          <a:xfrm>
            <a:off x="6135687" y="2535236"/>
            <a:ext cx="26989" cy="11969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7" name="Rectangle"/>
          <p:cNvSpPr/>
          <p:nvPr/>
        </p:nvSpPr>
        <p:spPr>
          <a:xfrm>
            <a:off x="4965700" y="3705225"/>
            <a:ext cx="1169988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8" name="Rectangle"/>
          <p:cNvSpPr/>
          <p:nvPr/>
        </p:nvSpPr>
        <p:spPr>
          <a:xfrm>
            <a:off x="4965700" y="2535236"/>
            <a:ext cx="26988" cy="1169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39" name="Rectangle"/>
          <p:cNvSpPr/>
          <p:nvPr/>
        </p:nvSpPr>
        <p:spPr>
          <a:xfrm>
            <a:off x="6635750" y="1700211"/>
            <a:ext cx="1198563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0" name="Rectangle"/>
          <p:cNvSpPr/>
          <p:nvPr/>
        </p:nvSpPr>
        <p:spPr>
          <a:xfrm>
            <a:off x="7805736" y="1700211"/>
            <a:ext cx="28577" cy="3619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1" name="Rectangle"/>
          <p:cNvSpPr/>
          <p:nvPr/>
        </p:nvSpPr>
        <p:spPr>
          <a:xfrm>
            <a:off x="6635750" y="2033586"/>
            <a:ext cx="1169988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2" name="Rectangle"/>
          <p:cNvSpPr/>
          <p:nvPr/>
        </p:nvSpPr>
        <p:spPr>
          <a:xfrm>
            <a:off x="6635750" y="1700211"/>
            <a:ext cx="28575" cy="3333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3" name="Rectangle"/>
          <p:cNvSpPr/>
          <p:nvPr/>
        </p:nvSpPr>
        <p:spPr>
          <a:xfrm>
            <a:off x="6804025" y="2368550"/>
            <a:ext cx="862013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4" name="Rectangle"/>
          <p:cNvSpPr/>
          <p:nvPr/>
        </p:nvSpPr>
        <p:spPr>
          <a:xfrm>
            <a:off x="7639050" y="2368550"/>
            <a:ext cx="26988" cy="3619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5" name="Rectangle"/>
          <p:cNvSpPr/>
          <p:nvPr/>
        </p:nvSpPr>
        <p:spPr>
          <a:xfrm>
            <a:off x="6804025" y="2701925"/>
            <a:ext cx="835025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6" name="Rectangle"/>
          <p:cNvSpPr/>
          <p:nvPr/>
        </p:nvSpPr>
        <p:spPr>
          <a:xfrm>
            <a:off x="6804025" y="2368550"/>
            <a:ext cx="26988" cy="3333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7" name="Rectangle"/>
          <p:cNvSpPr/>
          <p:nvPr/>
        </p:nvSpPr>
        <p:spPr>
          <a:xfrm>
            <a:off x="6635750" y="2201861"/>
            <a:ext cx="1198563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8" name="Rectangle"/>
          <p:cNvSpPr/>
          <p:nvPr/>
        </p:nvSpPr>
        <p:spPr>
          <a:xfrm>
            <a:off x="7805736" y="2201861"/>
            <a:ext cx="28577" cy="69532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9" name="Rectangle"/>
          <p:cNvSpPr/>
          <p:nvPr/>
        </p:nvSpPr>
        <p:spPr>
          <a:xfrm>
            <a:off x="6635750" y="2870200"/>
            <a:ext cx="1169988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0" name="Rectangle"/>
          <p:cNvSpPr/>
          <p:nvPr/>
        </p:nvSpPr>
        <p:spPr>
          <a:xfrm>
            <a:off x="6635750" y="2201861"/>
            <a:ext cx="28575" cy="6683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1" name="Rectangle"/>
          <p:cNvSpPr/>
          <p:nvPr/>
        </p:nvSpPr>
        <p:spPr>
          <a:xfrm>
            <a:off x="6469062" y="1533525"/>
            <a:ext cx="1531940" cy="269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2" name="Rectangle"/>
          <p:cNvSpPr/>
          <p:nvPr/>
        </p:nvSpPr>
        <p:spPr>
          <a:xfrm>
            <a:off x="7972425" y="1533525"/>
            <a:ext cx="28575" cy="15303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3" name="Rectangle"/>
          <p:cNvSpPr/>
          <p:nvPr/>
        </p:nvSpPr>
        <p:spPr>
          <a:xfrm>
            <a:off x="6469062" y="3036886"/>
            <a:ext cx="1503364" cy="269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4" name="Rectangle"/>
          <p:cNvSpPr/>
          <p:nvPr/>
        </p:nvSpPr>
        <p:spPr>
          <a:xfrm>
            <a:off x="6469062" y="1533525"/>
            <a:ext cx="28577" cy="15033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55" name="Stacked building blocks"/>
          <p:cNvSpPr txBox="1"/>
          <p:nvPr/>
        </p:nvSpPr>
        <p:spPr>
          <a:xfrm>
            <a:off x="1066800" y="1171575"/>
            <a:ext cx="240172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Stacked building blocks</a:t>
            </a:r>
          </a:p>
        </p:txBody>
      </p:sp>
      <p:sp>
        <p:nvSpPr>
          <p:cNvPr id="1256" name="Nested building blocks"/>
          <p:cNvSpPr txBox="1"/>
          <p:nvPr/>
        </p:nvSpPr>
        <p:spPr>
          <a:xfrm>
            <a:off x="5243512" y="1171575"/>
            <a:ext cx="230004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Nested building blocks</a:t>
            </a:r>
          </a:p>
        </p:txBody>
      </p:sp>
      <p:sp>
        <p:nvSpPr>
          <p:cNvPr id="1257" name="Overlapping building blocks"/>
          <p:cNvSpPr txBox="1"/>
          <p:nvPr/>
        </p:nvSpPr>
        <p:spPr>
          <a:xfrm>
            <a:off x="2905125" y="3898900"/>
            <a:ext cx="2808362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Overlapping building blocks</a:t>
            </a:r>
          </a:p>
        </p:txBody>
      </p:sp>
      <p:sp>
        <p:nvSpPr>
          <p:cNvPr id="1258" name="(Illegal in structured programs)"/>
          <p:cNvSpPr txBox="1"/>
          <p:nvPr/>
        </p:nvSpPr>
        <p:spPr>
          <a:xfrm>
            <a:off x="2765425" y="4178300"/>
            <a:ext cx="3112642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(Illegal in structured programs)</a:t>
            </a:r>
          </a:p>
        </p:txBody>
      </p:sp>
      <p:sp>
        <p:nvSpPr>
          <p:cNvPr id="1259" name="Rectangle"/>
          <p:cNvSpPr/>
          <p:nvPr/>
        </p:nvSpPr>
        <p:spPr>
          <a:xfrm>
            <a:off x="3573462" y="4595812"/>
            <a:ext cx="1030289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0" name="Rectangle"/>
          <p:cNvSpPr/>
          <p:nvPr/>
        </p:nvSpPr>
        <p:spPr>
          <a:xfrm>
            <a:off x="4575175" y="4595812"/>
            <a:ext cx="28575" cy="69691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1" name="Rectangle"/>
          <p:cNvSpPr/>
          <p:nvPr/>
        </p:nvSpPr>
        <p:spPr>
          <a:xfrm>
            <a:off x="3573462" y="5264150"/>
            <a:ext cx="1001714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2" name="Rectangle"/>
          <p:cNvSpPr/>
          <p:nvPr/>
        </p:nvSpPr>
        <p:spPr>
          <a:xfrm>
            <a:off x="3573462" y="4595812"/>
            <a:ext cx="26989" cy="6683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3" name="Rectangle"/>
          <p:cNvSpPr/>
          <p:nvPr/>
        </p:nvSpPr>
        <p:spPr>
          <a:xfrm>
            <a:off x="4241800" y="4929187"/>
            <a:ext cx="1030288" cy="2857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4" name="Rectangle"/>
          <p:cNvSpPr/>
          <p:nvPr/>
        </p:nvSpPr>
        <p:spPr>
          <a:xfrm>
            <a:off x="5243512" y="4929187"/>
            <a:ext cx="28577" cy="69691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5" name="Rectangle"/>
          <p:cNvSpPr/>
          <p:nvPr/>
        </p:nvSpPr>
        <p:spPr>
          <a:xfrm>
            <a:off x="4241800" y="5597525"/>
            <a:ext cx="1001713" cy="285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6" name="Rectangle"/>
          <p:cNvSpPr/>
          <p:nvPr/>
        </p:nvSpPr>
        <p:spPr>
          <a:xfrm>
            <a:off x="4241800" y="4929187"/>
            <a:ext cx="26988" cy="6683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67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1524000"/>
            <a:ext cx="6248400" cy="2405064"/>
          </a:xfrm>
          <a:prstGeom prst="rect">
            <a:avLst/>
          </a:prstGeom>
          <a:ln w="12700">
            <a:miter lim="400000"/>
          </a:ln>
        </p:spPr>
      </p:pic>
      <p:sp>
        <p:nvSpPr>
          <p:cNvPr id="1270" name="9.10  Summary of Structured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Summary of Structured Programming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8.14  Web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Resources </a:t>
            </a:r>
          </a:p>
        </p:txBody>
      </p:sp>
      <p:sp>
        <p:nvSpPr>
          <p:cNvPr id="1273" name="www.javascriptmall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www.javascriptmall.com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developer.netscape.com/tech/javascript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www.mozilla.org/js/language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Deitel and deitel, Internet and World Wide Web How to Program: Third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ileCounter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WhileCounter.html</a:t>
            </a:r>
            <a:br/>
            <a:r>
              <a:t>(2 of 2)</a:t>
            </a:r>
          </a:p>
        </p:txBody>
      </p:sp>
      <p:pic>
        <p:nvPicPr>
          <p:cNvPr id="6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55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9_01.png" descr="9_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762000"/>
            <a:ext cx="5534025" cy="503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9.3  for Repetition Statement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3  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for</a:t>
            </a:r>
            <a:r>
              <a:t> Repetition Statement </a:t>
            </a:r>
          </a:p>
        </p:txBody>
      </p:sp>
      <p:sp>
        <p:nvSpPr>
          <p:cNvPr id="68" name="for repetition stat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for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repetition statement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742950" indent="-285750">
              <a:spcBef>
                <a:spcPts val="0"/>
              </a:spcBef>
              <a:defRPr sz="2200"/>
            </a:pPr>
            <a:r>
              <a:t>Handles all the details of counter-controlled repetition</a:t>
            </a:r>
          </a:p>
          <a:p>
            <a:pPr lvl="1" marL="742950" indent="-285750">
              <a:spcBef>
                <a:spcPts val="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structure header</a:t>
            </a:r>
            <a:endParaRPr sz="2200"/>
          </a:p>
          <a:p>
            <a:pPr lvl="2" marL="1143000" indent="-228600">
              <a:spcBef>
                <a:spcPts val="0"/>
              </a:spcBef>
              <a:defRPr sz="2000"/>
            </a:pPr>
            <a:r>
              <a:t>The first 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orCounter.html (1 of 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ForCounter.html</a:t>
            </a:r>
            <a:br/>
            <a:r>
              <a:t>(1 of 1)</a:t>
            </a:r>
          </a:p>
        </p:txBody>
      </p:sp>
      <p:pic>
        <p:nvPicPr>
          <p:cNvPr id="7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23089" cy="6105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9_02.png" descr="9_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609600"/>
            <a:ext cx="5534025" cy="503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